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33"/>
  </p:notesMasterIdLst>
  <p:sldIdLst>
    <p:sldId id="258" r:id="rId2"/>
    <p:sldId id="313" r:id="rId3"/>
    <p:sldId id="260" r:id="rId4"/>
    <p:sldId id="259" r:id="rId5"/>
    <p:sldId id="278" r:id="rId6"/>
    <p:sldId id="279" r:id="rId7"/>
    <p:sldId id="280" r:id="rId8"/>
    <p:sldId id="281" r:id="rId9"/>
    <p:sldId id="275" r:id="rId10"/>
    <p:sldId id="261" r:id="rId11"/>
    <p:sldId id="277" r:id="rId12"/>
    <p:sldId id="262" r:id="rId13"/>
    <p:sldId id="263" r:id="rId14"/>
    <p:sldId id="345" r:id="rId15"/>
    <p:sldId id="270" r:id="rId16"/>
    <p:sldId id="276" r:id="rId17"/>
    <p:sldId id="271" r:id="rId18"/>
    <p:sldId id="346" r:id="rId19"/>
    <p:sldId id="347" r:id="rId20"/>
    <p:sldId id="348" r:id="rId21"/>
    <p:sldId id="282" r:id="rId22"/>
    <p:sldId id="351" r:id="rId23"/>
    <p:sldId id="349" r:id="rId24"/>
    <p:sldId id="350" r:id="rId25"/>
    <p:sldId id="283" r:id="rId26"/>
    <p:sldId id="352" r:id="rId27"/>
    <p:sldId id="353" r:id="rId28"/>
    <p:sldId id="354" r:id="rId29"/>
    <p:sldId id="355" r:id="rId30"/>
    <p:sldId id="356" r:id="rId31"/>
    <p:sldId id="344" r:id="rId3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BFDFF"/>
    <a:srgbClr val="E5F5FF"/>
    <a:srgbClr val="E6E6E6"/>
    <a:srgbClr val="CCECFF"/>
    <a:srgbClr val="FF3300"/>
    <a:srgbClr val="FF5050"/>
    <a:srgbClr val="FFFFCC"/>
    <a:srgbClr val="FFEFD5"/>
    <a:srgbClr val="FCDE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706" autoAdjust="0"/>
  </p:normalViewPr>
  <p:slideViewPr>
    <p:cSldViewPr snapToGrid="0">
      <p:cViewPr varScale="1">
        <p:scale>
          <a:sx n="61" d="100"/>
          <a:sy n="61" d="100"/>
        </p:scale>
        <p:origin x="21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01F26-0E1E-4EF4-BA4A-BA25FEE36935}" type="datetimeFigureOut">
              <a:rPr lang="vi-VN" smtClean="0"/>
              <a:t>20/08/2023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5CFBA3-8421-4224-839A-CE63F2A93D60}" type="slidenum">
              <a:rPr lang="vi-VN" smtClean="0"/>
              <a:t>‹#›</a:t>
            </a:fld>
            <a:endParaRPr lang="vi-VN"/>
          </a:p>
        </p:txBody>
      </p:sp>
    </p:spTree>
    <p:extLst>
      <p:ext uri="{BB962C8B-B14F-4D97-AF65-F5344CB8AC3E}">
        <p14:creationId xmlns:p14="http://schemas.microsoft.com/office/powerpoint/2010/main" val="1179069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E02BF-1818-418D-8EF8-EA1D8CEB2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E2E879-F004-4F5B-840D-446F289BB6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ABF37B-F7AE-4297-A43B-86F793AFB4C2}"/>
              </a:ext>
            </a:extLst>
          </p:cNvPr>
          <p:cNvSpPr>
            <a:spLocks noGrp="1"/>
          </p:cNvSpPr>
          <p:nvPr>
            <p:ph type="dt" sz="half" idx="10"/>
          </p:nvPr>
        </p:nvSpPr>
        <p:spPr/>
        <p:txBody>
          <a:bodyPr/>
          <a:lstStyle/>
          <a:p>
            <a:fld id="{018D2F6C-CFE0-41BC-9C37-0F0DBCFE1354}" type="datetimeFigureOut">
              <a:rPr lang="en-US" smtClean="0"/>
              <a:t>8/20/2023</a:t>
            </a:fld>
            <a:endParaRPr lang="en-US"/>
          </a:p>
        </p:txBody>
      </p:sp>
      <p:sp>
        <p:nvSpPr>
          <p:cNvPr id="5" name="Footer Placeholder 4">
            <a:extLst>
              <a:ext uri="{FF2B5EF4-FFF2-40B4-BE49-F238E27FC236}">
                <a16:creationId xmlns:a16="http://schemas.microsoft.com/office/drawing/2014/main" id="{707EE183-0F9F-4C25-B364-85FC12166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9A957-1809-4E32-8020-3F3E62235DAC}"/>
              </a:ext>
            </a:extLst>
          </p:cNvPr>
          <p:cNvSpPr>
            <a:spLocks noGrp="1"/>
          </p:cNvSpPr>
          <p:nvPr>
            <p:ph type="sldNum" sz="quarter" idx="12"/>
          </p:nvPr>
        </p:nvSpPr>
        <p:spPr/>
        <p:txBody>
          <a:bodyPr/>
          <a:lstStyle/>
          <a:p>
            <a:fld id="{5A501315-C7BE-4810-B524-431D4443172B}" type="slidenum">
              <a:rPr lang="en-US" smtClean="0"/>
              <a:t>‹#›</a:t>
            </a:fld>
            <a:endParaRPr lang="en-US"/>
          </a:p>
        </p:txBody>
      </p:sp>
    </p:spTree>
    <p:extLst>
      <p:ext uri="{BB962C8B-B14F-4D97-AF65-F5344CB8AC3E}">
        <p14:creationId xmlns:p14="http://schemas.microsoft.com/office/powerpoint/2010/main" val="2186071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F00B1-C066-4A3C-ACDE-710E2A8710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9A1096-7A07-4DA8-9EF7-4E5F332AA2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2A339-F310-4F7C-8C49-3791011259B7}"/>
              </a:ext>
            </a:extLst>
          </p:cNvPr>
          <p:cNvSpPr>
            <a:spLocks noGrp="1"/>
          </p:cNvSpPr>
          <p:nvPr>
            <p:ph type="dt" sz="half" idx="10"/>
          </p:nvPr>
        </p:nvSpPr>
        <p:spPr/>
        <p:txBody>
          <a:bodyPr/>
          <a:lstStyle/>
          <a:p>
            <a:fld id="{018D2F6C-CFE0-41BC-9C37-0F0DBCFE1354}" type="datetimeFigureOut">
              <a:rPr lang="en-US" smtClean="0"/>
              <a:t>8/20/2023</a:t>
            </a:fld>
            <a:endParaRPr lang="en-US"/>
          </a:p>
        </p:txBody>
      </p:sp>
      <p:sp>
        <p:nvSpPr>
          <p:cNvPr id="5" name="Footer Placeholder 4">
            <a:extLst>
              <a:ext uri="{FF2B5EF4-FFF2-40B4-BE49-F238E27FC236}">
                <a16:creationId xmlns:a16="http://schemas.microsoft.com/office/drawing/2014/main" id="{0F8963D7-2887-4699-9501-8762B757C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F9DFF-4AB4-42A2-B107-CB9BAED88F16}"/>
              </a:ext>
            </a:extLst>
          </p:cNvPr>
          <p:cNvSpPr>
            <a:spLocks noGrp="1"/>
          </p:cNvSpPr>
          <p:nvPr>
            <p:ph type="sldNum" sz="quarter" idx="12"/>
          </p:nvPr>
        </p:nvSpPr>
        <p:spPr/>
        <p:txBody>
          <a:bodyPr/>
          <a:lstStyle/>
          <a:p>
            <a:fld id="{5A501315-C7BE-4810-B524-431D4443172B}" type="slidenum">
              <a:rPr lang="en-US" smtClean="0"/>
              <a:t>‹#›</a:t>
            </a:fld>
            <a:endParaRPr lang="en-US"/>
          </a:p>
        </p:txBody>
      </p:sp>
    </p:spTree>
    <p:extLst>
      <p:ext uri="{BB962C8B-B14F-4D97-AF65-F5344CB8AC3E}">
        <p14:creationId xmlns:p14="http://schemas.microsoft.com/office/powerpoint/2010/main" val="247919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95770C-7B95-470E-87E7-66BB8F76BF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A036CC-D94E-46D9-AD7F-A7FF84A331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CF82B7-A935-4843-94BC-F26530FC4299}"/>
              </a:ext>
            </a:extLst>
          </p:cNvPr>
          <p:cNvSpPr>
            <a:spLocks noGrp="1"/>
          </p:cNvSpPr>
          <p:nvPr>
            <p:ph type="dt" sz="half" idx="10"/>
          </p:nvPr>
        </p:nvSpPr>
        <p:spPr/>
        <p:txBody>
          <a:bodyPr/>
          <a:lstStyle/>
          <a:p>
            <a:fld id="{018D2F6C-CFE0-41BC-9C37-0F0DBCFE1354}" type="datetimeFigureOut">
              <a:rPr lang="en-US" smtClean="0"/>
              <a:t>8/20/2023</a:t>
            </a:fld>
            <a:endParaRPr lang="en-US"/>
          </a:p>
        </p:txBody>
      </p:sp>
      <p:sp>
        <p:nvSpPr>
          <p:cNvPr id="5" name="Footer Placeholder 4">
            <a:extLst>
              <a:ext uri="{FF2B5EF4-FFF2-40B4-BE49-F238E27FC236}">
                <a16:creationId xmlns:a16="http://schemas.microsoft.com/office/drawing/2014/main" id="{2FF5F85E-0F5B-4CF0-B6C1-694E8221FC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5DD8F-F6C1-4E57-8D34-FD62E250D2C3}"/>
              </a:ext>
            </a:extLst>
          </p:cNvPr>
          <p:cNvSpPr>
            <a:spLocks noGrp="1"/>
          </p:cNvSpPr>
          <p:nvPr>
            <p:ph type="sldNum" sz="quarter" idx="12"/>
          </p:nvPr>
        </p:nvSpPr>
        <p:spPr/>
        <p:txBody>
          <a:bodyPr/>
          <a:lstStyle/>
          <a:p>
            <a:fld id="{5A501315-C7BE-4810-B524-431D4443172B}" type="slidenum">
              <a:rPr lang="en-US" smtClean="0"/>
              <a:t>‹#›</a:t>
            </a:fld>
            <a:endParaRPr lang="en-US"/>
          </a:p>
        </p:txBody>
      </p:sp>
    </p:spTree>
    <p:extLst>
      <p:ext uri="{BB962C8B-B14F-4D97-AF65-F5344CB8AC3E}">
        <p14:creationId xmlns:p14="http://schemas.microsoft.com/office/powerpoint/2010/main" val="249314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32082-0166-4250-96B7-D6C2A94200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ED64C7-9588-4D69-8510-C7F659CAC2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EA0B8-A9ED-44C3-8555-5B8EF0828389}"/>
              </a:ext>
            </a:extLst>
          </p:cNvPr>
          <p:cNvSpPr>
            <a:spLocks noGrp="1"/>
          </p:cNvSpPr>
          <p:nvPr>
            <p:ph type="dt" sz="half" idx="10"/>
          </p:nvPr>
        </p:nvSpPr>
        <p:spPr/>
        <p:txBody>
          <a:bodyPr/>
          <a:lstStyle/>
          <a:p>
            <a:fld id="{018D2F6C-CFE0-41BC-9C37-0F0DBCFE1354}" type="datetimeFigureOut">
              <a:rPr lang="en-US" smtClean="0"/>
              <a:t>8/20/2023</a:t>
            </a:fld>
            <a:endParaRPr lang="en-US"/>
          </a:p>
        </p:txBody>
      </p:sp>
      <p:sp>
        <p:nvSpPr>
          <p:cNvPr id="5" name="Footer Placeholder 4">
            <a:extLst>
              <a:ext uri="{FF2B5EF4-FFF2-40B4-BE49-F238E27FC236}">
                <a16:creationId xmlns:a16="http://schemas.microsoft.com/office/drawing/2014/main" id="{39387EC2-1366-4A11-8576-10AB7E77D9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68CE6C-9755-4D7B-9D98-B956EB62C703}"/>
              </a:ext>
            </a:extLst>
          </p:cNvPr>
          <p:cNvSpPr>
            <a:spLocks noGrp="1"/>
          </p:cNvSpPr>
          <p:nvPr>
            <p:ph type="sldNum" sz="quarter" idx="12"/>
          </p:nvPr>
        </p:nvSpPr>
        <p:spPr/>
        <p:txBody>
          <a:bodyPr/>
          <a:lstStyle/>
          <a:p>
            <a:fld id="{5A501315-C7BE-4810-B524-431D4443172B}" type="slidenum">
              <a:rPr lang="en-US" smtClean="0"/>
              <a:t>‹#›</a:t>
            </a:fld>
            <a:endParaRPr lang="en-US"/>
          </a:p>
        </p:txBody>
      </p:sp>
    </p:spTree>
    <p:extLst>
      <p:ext uri="{BB962C8B-B14F-4D97-AF65-F5344CB8AC3E}">
        <p14:creationId xmlns:p14="http://schemas.microsoft.com/office/powerpoint/2010/main" val="120706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2C2D2-C3D4-4918-9AF0-079F10AE9E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2409F0-CAAE-46A9-95C6-B0A77350F5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B1E732-102C-412C-B21B-C8AEAAB346DD}"/>
              </a:ext>
            </a:extLst>
          </p:cNvPr>
          <p:cNvSpPr>
            <a:spLocks noGrp="1"/>
          </p:cNvSpPr>
          <p:nvPr>
            <p:ph type="dt" sz="half" idx="10"/>
          </p:nvPr>
        </p:nvSpPr>
        <p:spPr/>
        <p:txBody>
          <a:bodyPr/>
          <a:lstStyle/>
          <a:p>
            <a:fld id="{018D2F6C-CFE0-41BC-9C37-0F0DBCFE1354}" type="datetimeFigureOut">
              <a:rPr lang="en-US" smtClean="0"/>
              <a:t>8/20/2023</a:t>
            </a:fld>
            <a:endParaRPr lang="en-US"/>
          </a:p>
        </p:txBody>
      </p:sp>
      <p:sp>
        <p:nvSpPr>
          <p:cNvPr id="5" name="Footer Placeholder 4">
            <a:extLst>
              <a:ext uri="{FF2B5EF4-FFF2-40B4-BE49-F238E27FC236}">
                <a16:creationId xmlns:a16="http://schemas.microsoft.com/office/drawing/2014/main" id="{0B6A6CAB-0C4D-4D55-804B-32D77FD16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A1DCF-CD0D-4540-8516-28F1DCC7207F}"/>
              </a:ext>
            </a:extLst>
          </p:cNvPr>
          <p:cNvSpPr>
            <a:spLocks noGrp="1"/>
          </p:cNvSpPr>
          <p:nvPr>
            <p:ph type="sldNum" sz="quarter" idx="12"/>
          </p:nvPr>
        </p:nvSpPr>
        <p:spPr/>
        <p:txBody>
          <a:bodyPr/>
          <a:lstStyle/>
          <a:p>
            <a:fld id="{5A501315-C7BE-4810-B524-431D4443172B}" type="slidenum">
              <a:rPr lang="en-US" smtClean="0"/>
              <a:t>‹#›</a:t>
            </a:fld>
            <a:endParaRPr lang="en-US"/>
          </a:p>
        </p:txBody>
      </p:sp>
    </p:spTree>
    <p:extLst>
      <p:ext uri="{BB962C8B-B14F-4D97-AF65-F5344CB8AC3E}">
        <p14:creationId xmlns:p14="http://schemas.microsoft.com/office/powerpoint/2010/main" val="194541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8E0B-C13C-440C-AF6B-C6708A6BA8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35AEEA-B9AF-43D2-9EFC-CDE2781454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42D3FB-C14F-4D86-B177-03D68D36F5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66BC2D-7371-478A-9257-F50970C7D0D8}"/>
              </a:ext>
            </a:extLst>
          </p:cNvPr>
          <p:cNvSpPr>
            <a:spLocks noGrp="1"/>
          </p:cNvSpPr>
          <p:nvPr>
            <p:ph type="dt" sz="half" idx="10"/>
          </p:nvPr>
        </p:nvSpPr>
        <p:spPr/>
        <p:txBody>
          <a:bodyPr/>
          <a:lstStyle/>
          <a:p>
            <a:fld id="{018D2F6C-CFE0-41BC-9C37-0F0DBCFE1354}" type="datetimeFigureOut">
              <a:rPr lang="en-US" smtClean="0"/>
              <a:t>8/20/2023</a:t>
            </a:fld>
            <a:endParaRPr lang="en-US"/>
          </a:p>
        </p:txBody>
      </p:sp>
      <p:sp>
        <p:nvSpPr>
          <p:cNvPr id="6" name="Footer Placeholder 5">
            <a:extLst>
              <a:ext uri="{FF2B5EF4-FFF2-40B4-BE49-F238E27FC236}">
                <a16:creationId xmlns:a16="http://schemas.microsoft.com/office/drawing/2014/main" id="{378D5EB2-44A6-4751-97CF-720E22616E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D6B7A1-67F5-448F-A0DB-6BC6E6425AD5}"/>
              </a:ext>
            </a:extLst>
          </p:cNvPr>
          <p:cNvSpPr>
            <a:spLocks noGrp="1"/>
          </p:cNvSpPr>
          <p:nvPr>
            <p:ph type="sldNum" sz="quarter" idx="12"/>
          </p:nvPr>
        </p:nvSpPr>
        <p:spPr/>
        <p:txBody>
          <a:bodyPr/>
          <a:lstStyle/>
          <a:p>
            <a:fld id="{5A501315-C7BE-4810-B524-431D4443172B}" type="slidenum">
              <a:rPr lang="en-US" smtClean="0"/>
              <a:t>‹#›</a:t>
            </a:fld>
            <a:endParaRPr lang="en-US"/>
          </a:p>
        </p:txBody>
      </p:sp>
    </p:spTree>
    <p:extLst>
      <p:ext uri="{BB962C8B-B14F-4D97-AF65-F5344CB8AC3E}">
        <p14:creationId xmlns:p14="http://schemas.microsoft.com/office/powerpoint/2010/main" val="382030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D1E00-A032-442A-88B8-3D2024E026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9D080D-852D-4D6D-99E4-9EB4BB294C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AF931C-CB8A-4669-9883-4C22D1A22C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D423F6-ED33-42F4-AF5C-DAF34C6F1A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746E69-EE24-46FF-9EC5-035A181548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E79731-33C1-43E4-9CA0-912D2A5059CB}"/>
              </a:ext>
            </a:extLst>
          </p:cNvPr>
          <p:cNvSpPr>
            <a:spLocks noGrp="1"/>
          </p:cNvSpPr>
          <p:nvPr>
            <p:ph type="dt" sz="half" idx="10"/>
          </p:nvPr>
        </p:nvSpPr>
        <p:spPr/>
        <p:txBody>
          <a:bodyPr/>
          <a:lstStyle/>
          <a:p>
            <a:fld id="{018D2F6C-CFE0-41BC-9C37-0F0DBCFE1354}" type="datetimeFigureOut">
              <a:rPr lang="en-US" smtClean="0"/>
              <a:t>8/20/2023</a:t>
            </a:fld>
            <a:endParaRPr lang="en-US"/>
          </a:p>
        </p:txBody>
      </p:sp>
      <p:sp>
        <p:nvSpPr>
          <p:cNvPr id="8" name="Footer Placeholder 7">
            <a:extLst>
              <a:ext uri="{FF2B5EF4-FFF2-40B4-BE49-F238E27FC236}">
                <a16:creationId xmlns:a16="http://schemas.microsoft.com/office/drawing/2014/main" id="{65FDED3F-6FFE-4FF9-8E12-5179928D51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761096-9AB4-4A33-A165-0CB7742CE28D}"/>
              </a:ext>
            </a:extLst>
          </p:cNvPr>
          <p:cNvSpPr>
            <a:spLocks noGrp="1"/>
          </p:cNvSpPr>
          <p:nvPr>
            <p:ph type="sldNum" sz="quarter" idx="12"/>
          </p:nvPr>
        </p:nvSpPr>
        <p:spPr/>
        <p:txBody>
          <a:bodyPr/>
          <a:lstStyle/>
          <a:p>
            <a:fld id="{5A501315-C7BE-4810-B524-431D4443172B}" type="slidenum">
              <a:rPr lang="en-US" smtClean="0"/>
              <a:t>‹#›</a:t>
            </a:fld>
            <a:endParaRPr lang="en-US"/>
          </a:p>
        </p:txBody>
      </p:sp>
    </p:spTree>
    <p:extLst>
      <p:ext uri="{BB962C8B-B14F-4D97-AF65-F5344CB8AC3E}">
        <p14:creationId xmlns:p14="http://schemas.microsoft.com/office/powerpoint/2010/main" val="154939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6624-7ABA-4389-A276-C8FBE069ED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86A7B2-4016-4CC9-BD57-994531B66A2E}"/>
              </a:ext>
            </a:extLst>
          </p:cNvPr>
          <p:cNvSpPr>
            <a:spLocks noGrp="1"/>
          </p:cNvSpPr>
          <p:nvPr>
            <p:ph type="dt" sz="half" idx="10"/>
          </p:nvPr>
        </p:nvSpPr>
        <p:spPr/>
        <p:txBody>
          <a:bodyPr/>
          <a:lstStyle/>
          <a:p>
            <a:fld id="{018D2F6C-CFE0-41BC-9C37-0F0DBCFE1354}" type="datetimeFigureOut">
              <a:rPr lang="en-US" smtClean="0"/>
              <a:t>8/20/2023</a:t>
            </a:fld>
            <a:endParaRPr lang="en-US"/>
          </a:p>
        </p:txBody>
      </p:sp>
      <p:sp>
        <p:nvSpPr>
          <p:cNvPr id="4" name="Footer Placeholder 3">
            <a:extLst>
              <a:ext uri="{FF2B5EF4-FFF2-40B4-BE49-F238E27FC236}">
                <a16:creationId xmlns:a16="http://schemas.microsoft.com/office/drawing/2014/main" id="{C0C4D199-39B7-4DC9-9853-26C6A50BE5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04D891-B5E2-4DFC-8A70-6BC8726F8A7F}"/>
              </a:ext>
            </a:extLst>
          </p:cNvPr>
          <p:cNvSpPr>
            <a:spLocks noGrp="1"/>
          </p:cNvSpPr>
          <p:nvPr>
            <p:ph type="sldNum" sz="quarter" idx="12"/>
          </p:nvPr>
        </p:nvSpPr>
        <p:spPr/>
        <p:txBody>
          <a:bodyPr/>
          <a:lstStyle/>
          <a:p>
            <a:fld id="{5A501315-C7BE-4810-B524-431D4443172B}" type="slidenum">
              <a:rPr lang="en-US" smtClean="0"/>
              <a:t>‹#›</a:t>
            </a:fld>
            <a:endParaRPr lang="en-US"/>
          </a:p>
        </p:txBody>
      </p:sp>
    </p:spTree>
    <p:extLst>
      <p:ext uri="{BB962C8B-B14F-4D97-AF65-F5344CB8AC3E}">
        <p14:creationId xmlns:p14="http://schemas.microsoft.com/office/powerpoint/2010/main" val="374642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A1C805-D24B-4F5E-81AA-4EE422721D1B}"/>
              </a:ext>
            </a:extLst>
          </p:cNvPr>
          <p:cNvSpPr>
            <a:spLocks noGrp="1"/>
          </p:cNvSpPr>
          <p:nvPr>
            <p:ph type="dt" sz="half" idx="10"/>
          </p:nvPr>
        </p:nvSpPr>
        <p:spPr/>
        <p:txBody>
          <a:bodyPr/>
          <a:lstStyle/>
          <a:p>
            <a:fld id="{018D2F6C-CFE0-41BC-9C37-0F0DBCFE1354}" type="datetimeFigureOut">
              <a:rPr lang="en-US" smtClean="0"/>
              <a:t>8/20/2023</a:t>
            </a:fld>
            <a:endParaRPr lang="en-US"/>
          </a:p>
        </p:txBody>
      </p:sp>
      <p:sp>
        <p:nvSpPr>
          <p:cNvPr id="3" name="Footer Placeholder 2">
            <a:extLst>
              <a:ext uri="{FF2B5EF4-FFF2-40B4-BE49-F238E27FC236}">
                <a16:creationId xmlns:a16="http://schemas.microsoft.com/office/drawing/2014/main" id="{3A9FD67B-0625-4F15-A53C-65E95CA131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F8566C-3E57-4DE0-86E3-2B9BE5801446}"/>
              </a:ext>
            </a:extLst>
          </p:cNvPr>
          <p:cNvSpPr>
            <a:spLocks noGrp="1"/>
          </p:cNvSpPr>
          <p:nvPr>
            <p:ph type="sldNum" sz="quarter" idx="12"/>
          </p:nvPr>
        </p:nvSpPr>
        <p:spPr/>
        <p:txBody>
          <a:bodyPr/>
          <a:lstStyle/>
          <a:p>
            <a:fld id="{5A501315-C7BE-4810-B524-431D4443172B}" type="slidenum">
              <a:rPr lang="en-US" smtClean="0"/>
              <a:t>‹#›</a:t>
            </a:fld>
            <a:endParaRPr lang="en-US"/>
          </a:p>
        </p:txBody>
      </p:sp>
    </p:spTree>
    <p:extLst>
      <p:ext uri="{BB962C8B-B14F-4D97-AF65-F5344CB8AC3E}">
        <p14:creationId xmlns:p14="http://schemas.microsoft.com/office/powerpoint/2010/main" val="354456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EAB4-2317-4FB3-A407-5BAAC45890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54D9A1-58A1-44E8-9EEA-7001C0655D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8E501A-7FDF-4BD1-828B-9C89C8D28F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335DD-C9CC-4D61-924F-6C7E6CE8E448}"/>
              </a:ext>
            </a:extLst>
          </p:cNvPr>
          <p:cNvSpPr>
            <a:spLocks noGrp="1"/>
          </p:cNvSpPr>
          <p:nvPr>
            <p:ph type="dt" sz="half" idx="10"/>
          </p:nvPr>
        </p:nvSpPr>
        <p:spPr/>
        <p:txBody>
          <a:bodyPr/>
          <a:lstStyle/>
          <a:p>
            <a:fld id="{018D2F6C-CFE0-41BC-9C37-0F0DBCFE1354}" type="datetimeFigureOut">
              <a:rPr lang="en-US" smtClean="0"/>
              <a:t>8/20/2023</a:t>
            </a:fld>
            <a:endParaRPr lang="en-US"/>
          </a:p>
        </p:txBody>
      </p:sp>
      <p:sp>
        <p:nvSpPr>
          <p:cNvPr id="6" name="Footer Placeholder 5">
            <a:extLst>
              <a:ext uri="{FF2B5EF4-FFF2-40B4-BE49-F238E27FC236}">
                <a16:creationId xmlns:a16="http://schemas.microsoft.com/office/drawing/2014/main" id="{9A443625-0FEE-4139-A087-DE64BB4E5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978346-01F7-4CD6-A793-14482C31023F}"/>
              </a:ext>
            </a:extLst>
          </p:cNvPr>
          <p:cNvSpPr>
            <a:spLocks noGrp="1"/>
          </p:cNvSpPr>
          <p:nvPr>
            <p:ph type="sldNum" sz="quarter" idx="12"/>
          </p:nvPr>
        </p:nvSpPr>
        <p:spPr/>
        <p:txBody>
          <a:bodyPr/>
          <a:lstStyle/>
          <a:p>
            <a:fld id="{5A501315-C7BE-4810-B524-431D4443172B}" type="slidenum">
              <a:rPr lang="en-US" smtClean="0"/>
              <a:t>‹#›</a:t>
            </a:fld>
            <a:endParaRPr lang="en-US"/>
          </a:p>
        </p:txBody>
      </p:sp>
    </p:spTree>
    <p:extLst>
      <p:ext uri="{BB962C8B-B14F-4D97-AF65-F5344CB8AC3E}">
        <p14:creationId xmlns:p14="http://schemas.microsoft.com/office/powerpoint/2010/main" val="330412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1361-2314-4A16-8AB8-25BB8F90F5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76A540-4F62-4BC6-AC11-615A9ABF58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84A5E1-94E0-49AE-99A3-8CD57DD921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35CC0-0555-45A9-94DC-06F0E5F59677}"/>
              </a:ext>
            </a:extLst>
          </p:cNvPr>
          <p:cNvSpPr>
            <a:spLocks noGrp="1"/>
          </p:cNvSpPr>
          <p:nvPr>
            <p:ph type="dt" sz="half" idx="10"/>
          </p:nvPr>
        </p:nvSpPr>
        <p:spPr/>
        <p:txBody>
          <a:bodyPr/>
          <a:lstStyle/>
          <a:p>
            <a:fld id="{018D2F6C-CFE0-41BC-9C37-0F0DBCFE1354}" type="datetimeFigureOut">
              <a:rPr lang="en-US" smtClean="0"/>
              <a:t>8/20/2023</a:t>
            </a:fld>
            <a:endParaRPr lang="en-US"/>
          </a:p>
        </p:txBody>
      </p:sp>
      <p:sp>
        <p:nvSpPr>
          <p:cNvPr id="6" name="Footer Placeholder 5">
            <a:extLst>
              <a:ext uri="{FF2B5EF4-FFF2-40B4-BE49-F238E27FC236}">
                <a16:creationId xmlns:a16="http://schemas.microsoft.com/office/drawing/2014/main" id="{EB22A04B-C99C-40DB-A02E-2560954B7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4C87EB-E6C6-4894-A2FE-490EC4795CCE}"/>
              </a:ext>
            </a:extLst>
          </p:cNvPr>
          <p:cNvSpPr>
            <a:spLocks noGrp="1"/>
          </p:cNvSpPr>
          <p:nvPr>
            <p:ph type="sldNum" sz="quarter" idx="12"/>
          </p:nvPr>
        </p:nvSpPr>
        <p:spPr/>
        <p:txBody>
          <a:bodyPr/>
          <a:lstStyle/>
          <a:p>
            <a:fld id="{5A501315-C7BE-4810-B524-431D4443172B}" type="slidenum">
              <a:rPr lang="en-US" smtClean="0"/>
              <a:t>‹#›</a:t>
            </a:fld>
            <a:endParaRPr lang="en-US"/>
          </a:p>
        </p:txBody>
      </p:sp>
    </p:spTree>
    <p:extLst>
      <p:ext uri="{BB962C8B-B14F-4D97-AF65-F5344CB8AC3E}">
        <p14:creationId xmlns:p14="http://schemas.microsoft.com/office/powerpoint/2010/main" val="39495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9Slide.vn - 2019">
            <a:extLst>
              <a:ext uri="{FF2B5EF4-FFF2-40B4-BE49-F238E27FC236}">
                <a16:creationId xmlns:a16="http://schemas.microsoft.com/office/drawing/2014/main" id="{4CE9F6E7-5FAB-4422-AB54-6A067F6DD09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9959384-9D1E-412A-AF4B-7396713E4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C5145C-353B-4BE1-A89E-CA21AACBC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DACACD-ADB4-4595-A448-B6A3ACE9E1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D2F6C-CFE0-41BC-9C37-0F0DBCFE1354}" type="datetimeFigureOut">
              <a:rPr lang="en-US" smtClean="0"/>
              <a:t>8/20/2023</a:t>
            </a:fld>
            <a:endParaRPr lang="en-US"/>
          </a:p>
        </p:txBody>
      </p:sp>
      <p:sp>
        <p:nvSpPr>
          <p:cNvPr id="5" name="Footer Placeholder 4">
            <a:extLst>
              <a:ext uri="{FF2B5EF4-FFF2-40B4-BE49-F238E27FC236}">
                <a16:creationId xmlns:a16="http://schemas.microsoft.com/office/drawing/2014/main" id="{73B3B3BF-4A88-44A6-A064-22021EC3D8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9D87A-2E23-4E1D-A976-9C45F9C70C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01315-C7BE-4810-B524-431D4443172B}" type="slidenum">
              <a:rPr lang="en-US" smtClean="0"/>
              <a:t>‹#›</a:t>
            </a:fld>
            <a:endParaRPr lang="en-US"/>
          </a:p>
        </p:txBody>
      </p:sp>
      <p:pic>
        <p:nvPicPr>
          <p:cNvPr id="8" name="Picture 7">
            <a:extLst>
              <a:ext uri="{FF2B5EF4-FFF2-40B4-BE49-F238E27FC236}">
                <a16:creationId xmlns:a16="http://schemas.microsoft.com/office/drawing/2014/main" id="{67D984EB-33AE-4BCC-A48C-3CD8B798972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868400" y="-136525"/>
            <a:ext cx="6858000" cy="6858000"/>
          </a:xfrm>
          <a:prstGeom prst="rect">
            <a:avLst/>
          </a:prstGeom>
        </p:spPr>
      </p:pic>
    </p:spTree>
    <p:extLst>
      <p:ext uri="{BB962C8B-B14F-4D97-AF65-F5344CB8AC3E}">
        <p14:creationId xmlns:p14="http://schemas.microsoft.com/office/powerpoint/2010/main" val="25603275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audio" Target="../media/audio2.wav"/><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11" Type="http://schemas.openxmlformats.org/officeDocument/2006/relationships/image" Target="../media/image28.png"/><Relationship Id="rId5" Type="http://schemas.openxmlformats.org/officeDocument/2006/relationships/slideLayout" Target="../slideLayouts/slideLayout2.xml"/><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sv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1.sv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7.sv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8.png"/><Relationship Id="rId3" Type="http://schemas.microsoft.com/office/2007/relationships/media" Target="../media/media2.mp3"/><Relationship Id="rId7" Type="http://schemas.openxmlformats.org/officeDocument/2006/relationships/image" Target="../media/image15.png"/><Relationship Id="rId12"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2.wav"/><Relationship Id="rId11" Type="http://schemas.openxmlformats.org/officeDocument/2006/relationships/image" Target="../media/image7.svg"/><Relationship Id="rId5" Type="http://schemas.openxmlformats.org/officeDocument/2006/relationships/slideLayout" Target="../slideLayouts/slideLayout2.xml"/><Relationship Id="rId10" Type="http://schemas.openxmlformats.org/officeDocument/2006/relationships/image" Target="../media/image6.png"/><Relationship Id="rId4" Type="http://schemas.openxmlformats.org/officeDocument/2006/relationships/audio" Target="../media/media2.mp3"/><Relationship Id="rId9" Type="http://schemas.openxmlformats.org/officeDocument/2006/relationships/image" Target="../media/image31.svg"/></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4.png"/><Relationship Id="rId10" Type="http://schemas.openxmlformats.org/officeDocument/2006/relationships/image" Target="../media/image5.svg"/><Relationship Id="rId4" Type="http://schemas.openxmlformats.org/officeDocument/2006/relationships/image" Target="../media/image33.png"/><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5.sv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5.sv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5.sv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5.sv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2.mp3"/><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2.wav"/><Relationship Id="rId11" Type="http://schemas.openxmlformats.org/officeDocument/2006/relationships/image" Target="../media/image16.png"/><Relationship Id="rId5" Type="http://schemas.openxmlformats.org/officeDocument/2006/relationships/slideLayout" Target="../slideLayouts/slideLayout2.xml"/><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D2C350-5C60-AC8F-9533-10C29C84AFD2}"/>
              </a:ext>
            </a:extLst>
          </p:cNvPr>
          <p:cNvPicPr>
            <a:picLocks noChangeAspect="1"/>
          </p:cNvPicPr>
          <p:nvPr/>
        </p:nvPicPr>
        <p:blipFill>
          <a:blip r:embed="rId2"/>
          <a:stretch>
            <a:fillRect/>
          </a:stretch>
        </p:blipFill>
        <p:spPr>
          <a:xfrm>
            <a:off x="0" y="1"/>
            <a:ext cx="12192000" cy="6858000"/>
          </a:xfrm>
          <a:prstGeom prst="rect">
            <a:avLst/>
          </a:prstGeom>
        </p:spPr>
      </p:pic>
      <p:pic>
        <p:nvPicPr>
          <p:cNvPr id="5" name="Picture 4" descr="Shape, circle&#10;&#10;Description automatically generated">
            <a:extLst>
              <a:ext uri="{FF2B5EF4-FFF2-40B4-BE49-F238E27FC236}">
                <a16:creationId xmlns:a16="http://schemas.microsoft.com/office/drawing/2014/main" id="{A8D4BAA8-D11A-9E32-A340-C6B6123F422D}"/>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5147030" y="0"/>
            <a:ext cx="7184054" cy="7184054"/>
          </a:xfrm>
          <a:prstGeom prst="rect">
            <a:avLst/>
          </a:prstGeom>
          <a:effectLst>
            <a:innerShdw blurRad="114300">
              <a:schemeClr val="bg1">
                <a:lumMod val="75000"/>
              </a:schemeClr>
            </a:innerShdw>
          </a:effectLst>
        </p:spPr>
      </p:pic>
      <p:grpSp>
        <p:nvGrpSpPr>
          <p:cNvPr id="8" name="Group 7">
            <a:extLst>
              <a:ext uri="{FF2B5EF4-FFF2-40B4-BE49-F238E27FC236}">
                <a16:creationId xmlns:a16="http://schemas.microsoft.com/office/drawing/2014/main" id="{760D7180-BBE3-6FFA-16AA-B63573BA2821}"/>
              </a:ext>
            </a:extLst>
          </p:cNvPr>
          <p:cNvGrpSpPr/>
          <p:nvPr/>
        </p:nvGrpSpPr>
        <p:grpSpPr>
          <a:xfrm>
            <a:off x="7387463" y="1709492"/>
            <a:ext cx="2703182" cy="629880"/>
            <a:chOff x="2034448" y="2652628"/>
            <a:chExt cx="2264229" cy="1209645"/>
          </a:xfrm>
        </p:grpSpPr>
        <p:sp>
          <p:nvSpPr>
            <p:cNvPr id="9" name="TextBox 8">
              <a:extLst>
                <a:ext uri="{FF2B5EF4-FFF2-40B4-BE49-F238E27FC236}">
                  <a16:creationId xmlns:a16="http://schemas.microsoft.com/office/drawing/2014/main" id="{CFB08737-B0FE-E90F-813A-D3C76EA19C9F}"/>
                </a:ext>
              </a:extLst>
            </p:cNvPr>
            <p:cNvSpPr txBox="1"/>
            <p:nvPr/>
          </p:nvSpPr>
          <p:spPr>
            <a:xfrm>
              <a:off x="2034449" y="2661944"/>
              <a:ext cx="2264228" cy="1200329"/>
            </a:xfrm>
            <a:prstGeom prst="rect">
              <a:avLst/>
            </a:prstGeom>
            <a:noFill/>
          </p:spPr>
          <p:txBody>
            <a:bodyPr wrap="square" rtlCol="0">
              <a:prstTxWarp prst="textArchUp">
                <a:avLst/>
              </a:prstTxWarp>
              <a:spAutoFit/>
            </a:bodyPr>
            <a:lstStyle/>
            <a:p>
              <a:pPr algn="ctr"/>
              <a:r>
                <a:rPr lang="en-US" sz="4800">
                  <a:ln w="190500">
                    <a:solidFill>
                      <a:srgbClr val="00CC00"/>
                    </a:solidFill>
                  </a:ln>
                  <a:latin typeface="UVN Banh Mi" pitchFamily="2" charset="0"/>
                  <a:ea typeface="LNTH-LuoLuoNotangYuanTi 1" pitchFamily="2" charset="-128"/>
                  <a:cs typeface="LNTH-LuoLuoNotangYuanTi 1" pitchFamily="2" charset="-128"/>
                </a:rPr>
                <a:t>TOÁN</a:t>
              </a:r>
              <a:endParaRPr lang="en-US" sz="4800" dirty="0">
                <a:ln w="190500">
                  <a:solidFill>
                    <a:srgbClr val="00CC00"/>
                  </a:solidFill>
                </a:ln>
                <a:latin typeface="UVN Banh Mi" pitchFamily="2" charset="0"/>
                <a:ea typeface="LNTH-LuoLuoNotangYuanTi 1" pitchFamily="2" charset="-128"/>
                <a:cs typeface="LNTH-LuoLuoNotangYuanTi 1" pitchFamily="2" charset="-128"/>
              </a:endParaRPr>
            </a:p>
          </p:txBody>
        </p:sp>
        <p:sp>
          <p:nvSpPr>
            <p:cNvPr id="10" name="TextBox 9">
              <a:extLst>
                <a:ext uri="{FF2B5EF4-FFF2-40B4-BE49-F238E27FC236}">
                  <a16:creationId xmlns:a16="http://schemas.microsoft.com/office/drawing/2014/main" id="{F94ED7F2-1E3C-8BCD-1DFE-42BDC7DBF913}"/>
                </a:ext>
              </a:extLst>
            </p:cNvPr>
            <p:cNvSpPr txBox="1"/>
            <p:nvPr/>
          </p:nvSpPr>
          <p:spPr>
            <a:xfrm>
              <a:off x="2034448" y="2652628"/>
              <a:ext cx="2264228" cy="1200326"/>
            </a:xfrm>
            <a:prstGeom prst="rect">
              <a:avLst/>
            </a:prstGeom>
            <a:noFill/>
          </p:spPr>
          <p:txBody>
            <a:bodyPr wrap="square" rtlCol="0">
              <a:prstTxWarp prst="textArchUp">
                <a:avLst/>
              </a:prstTxWarp>
              <a:spAutoFit/>
            </a:bodyPr>
            <a:lstStyle/>
            <a:p>
              <a:pPr algn="ctr"/>
              <a:r>
                <a:rPr lang="en-US" sz="4800">
                  <a:ln w="0"/>
                  <a:solidFill>
                    <a:schemeClr val="bg1"/>
                  </a:solidFill>
                  <a:effectLst>
                    <a:outerShdw blurRad="38100" dist="19050" dir="2700000" algn="tl" rotWithShape="0">
                      <a:schemeClr val="dk1">
                        <a:alpha val="40000"/>
                      </a:schemeClr>
                    </a:outerShdw>
                  </a:effectLst>
                  <a:latin typeface="UVN Banh Mi" pitchFamily="2" charset="0"/>
                  <a:ea typeface="LNTH-LuoLuoNotangYuanTi 1" pitchFamily="2" charset="-128"/>
                  <a:cs typeface="LNTH-LuoLuoNotangYuanTi 1" pitchFamily="2" charset="-128"/>
                </a:rPr>
                <a:t>TOÁN</a:t>
              </a:r>
              <a:endParaRPr lang="en-US" sz="4800" dirty="0">
                <a:ln w="0"/>
                <a:solidFill>
                  <a:schemeClr val="bg1"/>
                </a:solidFill>
                <a:effectLst>
                  <a:outerShdw blurRad="38100" dist="19050" dir="2700000" algn="tl" rotWithShape="0">
                    <a:schemeClr val="dk1">
                      <a:alpha val="40000"/>
                    </a:schemeClr>
                  </a:outerShdw>
                </a:effectLst>
                <a:latin typeface="UVN Banh Mi" pitchFamily="2" charset="0"/>
                <a:ea typeface="LNTH-LuoLuoNotangYuanTi 1" pitchFamily="2" charset="-128"/>
                <a:cs typeface="LNTH-LuoLuoNotangYuanTi 1" pitchFamily="2" charset="-128"/>
              </a:endParaRPr>
            </a:p>
          </p:txBody>
        </p:sp>
      </p:grpSp>
      <p:sp>
        <p:nvSpPr>
          <p:cNvPr id="11" name="Hộp Văn bản 1">
            <a:extLst>
              <a:ext uri="{FF2B5EF4-FFF2-40B4-BE49-F238E27FC236}">
                <a16:creationId xmlns:a16="http://schemas.microsoft.com/office/drawing/2014/main" id="{FA4A1394-D554-4EC4-FD31-C2173D2EA899}"/>
              </a:ext>
            </a:extLst>
          </p:cNvPr>
          <p:cNvSpPr txBox="1"/>
          <p:nvPr/>
        </p:nvSpPr>
        <p:spPr>
          <a:xfrm>
            <a:off x="4981593" y="2048928"/>
            <a:ext cx="7514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i="0" u="none" strike="noStrike" kern="0" cap="none" spc="0" normalizeH="0" baseline="0" noProof="0" dirty="0" err="1">
                <a:ln>
                  <a:noFill/>
                </a:ln>
                <a:solidFill>
                  <a:srgbClr val="FF9900"/>
                </a:solidFill>
                <a:effectLst/>
                <a:uLnTx/>
                <a:uFillTx/>
                <a:latin typeface="UTM Duepuntozero" panose="02040603050506020204" pitchFamily="18" charset="0"/>
                <a:cs typeface="Arial"/>
                <a:sym typeface="Arial"/>
              </a:rPr>
              <a:t>Thứ</a:t>
            </a:r>
            <a:r>
              <a:rPr kumimoji="0" lang="en-US" sz="3600" i="0" u="none" strike="noStrike" kern="0" cap="none" spc="0" normalizeH="0" baseline="0" noProof="0" dirty="0">
                <a:ln>
                  <a:noFill/>
                </a:ln>
                <a:solidFill>
                  <a:srgbClr val="FF9900"/>
                </a:solidFill>
                <a:effectLst/>
                <a:uLnTx/>
                <a:uFillTx/>
                <a:latin typeface="UTM Duepuntozero" panose="02040603050506020204" pitchFamily="18" charset="0"/>
                <a:cs typeface="Arial"/>
                <a:sym typeface="Arial"/>
              </a:rPr>
              <a:t> … </a:t>
            </a:r>
            <a:r>
              <a:rPr kumimoji="0" lang="en-US" sz="3600" i="0" u="none" strike="noStrike" kern="0" cap="none" spc="0" normalizeH="0" baseline="0" noProof="0" dirty="0" err="1">
                <a:ln>
                  <a:noFill/>
                </a:ln>
                <a:solidFill>
                  <a:srgbClr val="FF9900"/>
                </a:solidFill>
                <a:effectLst/>
                <a:uLnTx/>
                <a:uFillTx/>
                <a:latin typeface="UTM Duepuntozero" panose="02040603050506020204" pitchFamily="18" charset="0"/>
                <a:cs typeface="Arial"/>
                <a:sym typeface="Arial"/>
              </a:rPr>
              <a:t>ngày</a:t>
            </a:r>
            <a:r>
              <a:rPr kumimoji="0" lang="en-US" sz="3600" i="0" u="none" strike="noStrike" kern="0" cap="none" spc="0" normalizeH="0" baseline="0" noProof="0" dirty="0">
                <a:ln>
                  <a:noFill/>
                </a:ln>
                <a:solidFill>
                  <a:srgbClr val="FF9900"/>
                </a:solidFill>
                <a:effectLst/>
                <a:uLnTx/>
                <a:uFillTx/>
                <a:latin typeface="UTM Duepuntozero" panose="02040603050506020204" pitchFamily="18" charset="0"/>
                <a:cs typeface="Arial"/>
                <a:sym typeface="Arial"/>
              </a:rPr>
              <a:t> … </a:t>
            </a:r>
            <a:r>
              <a:rPr kumimoji="0" lang="en-US" sz="3600" i="0" u="none" strike="noStrike" kern="0" cap="none" spc="0" normalizeH="0" baseline="0" noProof="0" dirty="0" err="1">
                <a:ln>
                  <a:noFill/>
                </a:ln>
                <a:solidFill>
                  <a:srgbClr val="FF9900"/>
                </a:solidFill>
                <a:effectLst/>
                <a:uLnTx/>
                <a:uFillTx/>
                <a:latin typeface="UTM Duepuntozero" panose="02040603050506020204" pitchFamily="18" charset="0"/>
                <a:cs typeface="Arial"/>
                <a:sym typeface="Arial"/>
              </a:rPr>
              <a:t>tháng</a:t>
            </a:r>
            <a:r>
              <a:rPr kumimoji="0" lang="en-US" sz="3600" i="0" u="none" strike="noStrike" kern="0" cap="none" spc="0" normalizeH="0" baseline="0" noProof="0" dirty="0">
                <a:ln>
                  <a:noFill/>
                </a:ln>
                <a:solidFill>
                  <a:srgbClr val="FF9900"/>
                </a:solidFill>
                <a:effectLst/>
                <a:uLnTx/>
                <a:uFillTx/>
                <a:latin typeface="UTM Duepuntozero" panose="02040603050506020204" pitchFamily="18" charset="0"/>
                <a:cs typeface="Arial"/>
                <a:sym typeface="Arial"/>
              </a:rPr>
              <a:t> … </a:t>
            </a:r>
            <a:r>
              <a:rPr kumimoji="0" lang="en-US" sz="3600" i="0" u="none" strike="noStrike" kern="0" cap="none" spc="0" normalizeH="0" baseline="0" noProof="0" err="1">
                <a:ln>
                  <a:noFill/>
                </a:ln>
                <a:solidFill>
                  <a:srgbClr val="FF9900"/>
                </a:solidFill>
                <a:effectLst/>
                <a:uLnTx/>
                <a:uFillTx/>
                <a:latin typeface="UTM Duepuntozero" panose="02040603050506020204" pitchFamily="18" charset="0"/>
                <a:cs typeface="Arial"/>
                <a:sym typeface="Arial"/>
              </a:rPr>
              <a:t>năm</a:t>
            </a:r>
            <a:r>
              <a:rPr kumimoji="0" lang="en-US" sz="3600" i="0" u="none" strike="noStrike" kern="0" cap="none" spc="0" normalizeH="0" baseline="0" noProof="0">
                <a:ln>
                  <a:noFill/>
                </a:ln>
                <a:solidFill>
                  <a:srgbClr val="FF9900"/>
                </a:solidFill>
                <a:effectLst/>
                <a:uLnTx/>
                <a:uFillTx/>
                <a:latin typeface="UTM Duepuntozero" panose="02040603050506020204" pitchFamily="18" charset="0"/>
                <a:cs typeface="Arial"/>
                <a:sym typeface="Arial"/>
              </a:rPr>
              <a:t> …</a:t>
            </a:r>
            <a:endParaRPr kumimoji="0" lang="en-US" sz="3600" i="0" u="none" strike="noStrike" kern="0" cap="none" spc="0" normalizeH="0" baseline="0" noProof="0" dirty="0">
              <a:ln>
                <a:noFill/>
              </a:ln>
              <a:solidFill>
                <a:srgbClr val="FF9900"/>
              </a:solidFill>
              <a:effectLst/>
              <a:uLnTx/>
              <a:uFillTx/>
              <a:latin typeface="UTM Duepuntozero" panose="02040603050506020204" pitchFamily="18" charset="0"/>
              <a:cs typeface="Arial"/>
              <a:sym typeface="Arial"/>
            </a:endParaRPr>
          </a:p>
        </p:txBody>
      </p:sp>
      <p:pic>
        <p:nvPicPr>
          <p:cNvPr id="3" name="Graphic 2">
            <a:extLst>
              <a:ext uri="{FF2B5EF4-FFF2-40B4-BE49-F238E27FC236}">
                <a16:creationId xmlns:a16="http://schemas.microsoft.com/office/drawing/2014/main" id="{EC38188E-B5DA-81B6-8BC9-6130DAC978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27248" y="2334519"/>
            <a:ext cx="2486724" cy="4332995"/>
          </a:xfrm>
          <a:prstGeom prst="rect">
            <a:avLst/>
          </a:prstGeom>
        </p:spPr>
      </p:pic>
      <p:pic>
        <p:nvPicPr>
          <p:cNvPr id="6" name="Graphic 5">
            <a:extLst>
              <a:ext uri="{FF2B5EF4-FFF2-40B4-BE49-F238E27FC236}">
                <a16:creationId xmlns:a16="http://schemas.microsoft.com/office/drawing/2014/main" id="{CE81DC66-1F01-58D1-30FE-49E509E7B4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1520" y="2397489"/>
            <a:ext cx="2204706" cy="4379141"/>
          </a:xfrm>
          <a:prstGeom prst="rect">
            <a:avLst/>
          </a:prstGeom>
        </p:spPr>
      </p:pic>
      <p:pic>
        <p:nvPicPr>
          <p:cNvPr id="21" name="Picture 20">
            <a:extLst>
              <a:ext uri="{FF2B5EF4-FFF2-40B4-BE49-F238E27FC236}">
                <a16:creationId xmlns:a16="http://schemas.microsoft.com/office/drawing/2014/main" id="{34266136-461E-49E8-BA31-52F4673ED5B3}"/>
              </a:ext>
            </a:extLst>
          </p:cNvPr>
          <p:cNvPicPr>
            <a:picLocks noChangeAspect="1"/>
          </p:cNvPicPr>
          <p:nvPr/>
        </p:nvPicPr>
        <p:blipFill>
          <a:blip r:embed="rId8"/>
          <a:stretch>
            <a:fillRect/>
          </a:stretch>
        </p:blipFill>
        <p:spPr>
          <a:xfrm>
            <a:off x="5147367" y="2734086"/>
            <a:ext cx="7059780" cy="1828959"/>
          </a:xfrm>
          <a:prstGeom prst="rect">
            <a:avLst/>
          </a:prstGeom>
        </p:spPr>
      </p:pic>
      <p:pic>
        <p:nvPicPr>
          <p:cNvPr id="2" name="Picture 1">
            <a:extLst>
              <a:ext uri="{FF2B5EF4-FFF2-40B4-BE49-F238E27FC236}">
                <a16:creationId xmlns:a16="http://schemas.microsoft.com/office/drawing/2014/main" id="{22D43900-F692-4D38-BAAC-388C623A4D5D}"/>
              </a:ext>
            </a:extLst>
          </p:cNvPr>
          <p:cNvPicPr>
            <a:picLocks noChangeAspect="1"/>
          </p:cNvPicPr>
          <p:nvPr/>
        </p:nvPicPr>
        <p:blipFill>
          <a:blip r:embed="rId9"/>
          <a:stretch>
            <a:fillRect/>
          </a:stretch>
        </p:blipFill>
        <p:spPr>
          <a:xfrm>
            <a:off x="6756850" y="4841020"/>
            <a:ext cx="3840813" cy="774259"/>
          </a:xfrm>
          <a:prstGeom prst="rect">
            <a:avLst/>
          </a:prstGeom>
        </p:spPr>
      </p:pic>
    </p:spTree>
    <p:extLst>
      <p:ext uri="{BB962C8B-B14F-4D97-AF65-F5344CB8AC3E}">
        <p14:creationId xmlns:p14="http://schemas.microsoft.com/office/powerpoint/2010/main" val="172989444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0000">
                                          <p:cBhvr additive="base">
                                            <p:cTn id="11" dur="1000" fill="hold"/>
                                            <p:tgtEl>
                                              <p:spTgt spid="6"/>
                                            </p:tgtEl>
                                            <p:attrNameLst>
                                              <p:attrName>ppt_x</p:attrName>
                                            </p:attrNameLst>
                                          </p:cBhvr>
                                          <p:tavLst>
                                            <p:tav tm="0">
                                              <p:val>
                                                <p:strVal val="0-#ppt_w/2"/>
                                              </p:val>
                                            </p:tav>
                                            <p:tav tm="100000">
                                              <p:val>
                                                <p:strVal val="#ppt_x"/>
                                              </p:val>
                                            </p:tav>
                                          </p:tavLst>
                                        </p:anim>
                                        <p:anim calcmode="lin" valueType="num" p14:bounceEnd="60000">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2000"/>
                                </p:stCondLst>
                                <p:childTnLst>
                                  <p:par>
                                    <p:cTn id="26" presetID="37"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900" decel="100000" fill="hold"/>
                                            <p:tgtEl>
                                              <p:spTgt spid="11"/>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2000"/>
                                </p:stCondLst>
                                <p:childTnLst>
                                  <p:par>
                                    <p:cTn id="26" presetID="37"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900" decel="100000" fill="hold"/>
                                            <p:tgtEl>
                                              <p:spTgt spid="11"/>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2" fill="hold">
                                <p:stCondLst>
                                  <p:cond delay="3000"/>
                                </p:stCondLst>
                                <p:childTnLst>
                                  <p:par>
                                    <p:cTn id="33" presetID="3" presetClass="entr" presetSubtype="1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subTnLst>
                                        <p:audio>
                                          <p:cMediaNode>
                                            <p:cTn display="0" masterRel="sameClick">
                                              <p:stCondLst>
                                                <p:cond evt="begin" delay="0">
                                                  <p:tn val="33"/>
                                                </p:cond>
                                              </p:stCondLst>
                                              <p:endCondLst>
                                                <p:cond evt="onStopAudio" delay="0">
                                                  <p:tgtEl>
                                                    <p:sldTgt/>
                                                  </p:tgtEl>
                                                </p:cond>
                                              </p:endCondLst>
                                            </p:cTn>
                                            <p:tgtEl>
                                              <p:sndTgt r:embed="rId10" name="whoosh.wav"/>
                                            </p:tgtEl>
                                          </p:cMediaNode>
                                        </p:audio>
                                      </p:subTnLst>
                                    </p:cTn>
                                  </p:par>
                                  <p:par>
                                    <p:cTn id="36" presetID="37" presetClass="entr" presetSubtype="0" fill="hold" nodeType="withEffect">
                                      <p:stCondLst>
                                        <p:cond delay="5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CDB95-4765-315E-DC04-D618C4527310}"/>
              </a:ext>
            </a:extLst>
          </p:cNvPr>
          <p:cNvPicPr>
            <a:picLocks noChangeAspect="1"/>
          </p:cNvPicPr>
          <p:nvPr/>
        </p:nvPicPr>
        <p:blipFill rotWithShape="1">
          <a:blip r:embed="rId3"/>
          <a:srcRect t="5648" b="3042"/>
          <a:stretch/>
        </p:blipFill>
        <p:spPr>
          <a:xfrm>
            <a:off x="0" y="0"/>
            <a:ext cx="12192000" cy="6857999"/>
          </a:xfrm>
          <a:prstGeom prst="rect">
            <a:avLst/>
          </a:prstGeom>
        </p:spPr>
      </p:pic>
      <p:pic>
        <p:nvPicPr>
          <p:cNvPr id="2" name="Picture 1">
            <a:extLst>
              <a:ext uri="{FF2B5EF4-FFF2-40B4-BE49-F238E27FC236}">
                <a16:creationId xmlns:a16="http://schemas.microsoft.com/office/drawing/2014/main" id="{D185C220-5059-4C03-0297-D8F6B152DB79}"/>
              </a:ext>
            </a:extLst>
          </p:cNvPr>
          <p:cNvPicPr>
            <a:picLocks noChangeAspect="1"/>
          </p:cNvPicPr>
          <p:nvPr/>
        </p:nvPicPr>
        <p:blipFill>
          <a:blip r:embed="rId4"/>
          <a:stretch>
            <a:fillRect/>
          </a:stretch>
        </p:blipFill>
        <p:spPr>
          <a:xfrm>
            <a:off x="3373647" y="2620980"/>
            <a:ext cx="5672699" cy="3449262"/>
          </a:xfrm>
          <a:prstGeom prst="rect">
            <a:avLst/>
          </a:prstGeom>
        </p:spPr>
      </p:pic>
    </p:spTree>
    <p:extLst>
      <p:ext uri="{BB962C8B-B14F-4D97-AF65-F5344CB8AC3E}">
        <p14:creationId xmlns:p14="http://schemas.microsoft.com/office/powerpoint/2010/main" val="510272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00" fill="hold"/>
                                        <p:tgtEl>
                                          <p:spTgt spid="2"/>
                                        </p:tgtEl>
                                        <p:attrNameLst>
                                          <p:attrName>ppt_w</p:attrName>
                                        </p:attrNameLst>
                                      </p:cBhvr>
                                      <p:tavLst>
                                        <p:tav tm="0">
                                          <p:val>
                                            <p:fltVal val="0"/>
                                          </p:val>
                                        </p:tav>
                                        <p:tav tm="100000">
                                          <p:val>
                                            <p:strVal val="#ppt_w"/>
                                          </p:val>
                                        </p:tav>
                                      </p:tavLst>
                                    </p:anim>
                                    <p:anim calcmode="lin" valueType="num">
                                      <p:cBhvr>
                                        <p:cTn id="8" dur="700" fill="hold"/>
                                        <p:tgtEl>
                                          <p:spTgt spid="2"/>
                                        </p:tgtEl>
                                        <p:attrNameLst>
                                          <p:attrName>ppt_h</p:attrName>
                                        </p:attrNameLst>
                                      </p:cBhvr>
                                      <p:tavLst>
                                        <p:tav tm="0">
                                          <p:val>
                                            <p:fltVal val="0"/>
                                          </p:val>
                                        </p:tav>
                                        <p:tav tm="100000">
                                          <p:val>
                                            <p:strVal val="#ppt_h"/>
                                          </p:val>
                                        </p:tav>
                                      </p:tavLst>
                                    </p:anim>
                                    <p:animEffect transition="in" filter="fade">
                                      <p:cBhvr>
                                        <p:cTn id="9" dur="700"/>
                                        <p:tgtEl>
                                          <p:spTgt spid="2"/>
                                        </p:tgtEl>
                                      </p:cBhvr>
                                    </p:animEffect>
                                  </p:childTnLst>
                                </p:cTn>
                              </p:par>
                            </p:childTnLst>
                          </p:cTn>
                        </p:par>
                        <p:par>
                          <p:cTn id="10" fill="hold">
                            <p:stCondLst>
                              <p:cond delay="700"/>
                            </p:stCondLst>
                            <p:childTnLst>
                              <p:par>
                                <p:cTn id="11" presetID="32" presetClass="emph" presetSubtype="0"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C9B775-AA4E-7874-17A7-7871D84EC4D9}"/>
              </a:ext>
            </a:extLst>
          </p:cNvPr>
          <p:cNvPicPr>
            <a:picLocks noChangeAspect="1"/>
          </p:cNvPicPr>
          <p:nvPr/>
        </p:nvPicPr>
        <p:blipFill>
          <a:blip r:embed="rId2"/>
          <a:stretch>
            <a:fillRect/>
          </a:stretch>
        </p:blipFill>
        <p:spPr>
          <a:xfrm>
            <a:off x="518" y="1"/>
            <a:ext cx="12191482" cy="6874874"/>
          </a:xfrm>
          <a:prstGeom prst="rect">
            <a:avLst/>
          </a:prstGeom>
        </p:spPr>
      </p:pic>
      <p:pic>
        <p:nvPicPr>
          <p:cNvPr id="2" name="Picture 1">
            <a:extLst>
              <a:ext uri="{FF2B5EF4-FFF2-40B4-BE49-F238E27FC236}">
                <a16:creationId xmlns:a16="http://schemas.microsoft.com/office/drawing/2014/main" id="{13FE7CCB-A835-4B60-AB3E-86550C59E398}"/>
              </a:ext>
            </a:extLst>
          </p:cNvPr>
          <p:cNvPicPr>
            <a:picLocks noChangeAspect="1"/>
          </p:cNvPicPr>
          <p:nvPr/>
        </p:nvPicPr>
        <p:blipFill>
          <a:blip r:embed="rId3"/>
          <a:stretch>
            <a:fillRect/>
          </a:stretch>
        </p:blipFill>
        <p:spPr>
          <a:xfrm>
            <a:off x="2054001" y="267950"/>
            <a:ext cx="8083997" cy="6322100"/>
          </a:xfrm>
          <a:prstGeom prst="rect">
            <a:avLst/>
          </a:prstGeom>
        </p:spPr>
      </p:pic>
    </p:spTree>
    <p:extLst>
      <p:ext uri="{BB962C8B-B14F-4D97-AF65-F5344CB8AC3E}">
        <p14:creationId xmlns:p14="http://schemas.microsoft.com/office/powerpoint/2010/main" val="81311692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B0B64F-F453-F58A-183A-A4F3216AFCF0}"/>
              </a:ext>
            </a:extLst>
          </p:cNvPr>
          <p:cNvPicPr>
            <a:picLocks noChangeAspect="1"/>
          </p:cNvPicPr>
          <p:nvPr/>
        </p:nvPicPr>
        <p:blipFill rotWithShape="1">
          <a:blip r:embed="rId3"/>
          <a:srcRect b="3948"/>
          <a:stretch/>
        </p:blipFill>
        <p:spPr>
          <a:xfrm>
            <a:off x="0" y="0"/>
            <a:ext cx="12192000" cy="6857999"/>
          </a:xfrm>
          <a:prstGeom prst="rect">
            <a:avLst/>
          </a:prstGeom>
        </p:spPr>
      </p:pic>
      <p:pic>
        <p:nvPicPr>
          <p:cNvPr id="5" name="Graphic 4">
            <a:extLst>
              <a:ext uri="{FF2B5EF4-FFF2-40B4-BE49-F238E27FC236}">
                <a16:creationId xmlns:a16="http://schemas.microsoft.com/office/drawing/2014/main" id="{C0D64CBA-8A3A-6A7C-C402-EAB07FAD7A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58578" y="2310474"/>
            <a:ext cx="2214432" cy="3858540"/>
          </a:xfrm>
          <a:prstGeom prst="rect">
            <a:avLst/>
          </a:prstGeom>
        </p:spPr>
      </p:pic>
      <p:sp>
        <p:nvSpPr>
          <p:cNvPr id="7" name="Speech Bubble: Rectangle with Corners Rounded 6">
            <a:extLst>
              <a:ext uri="{FF2B5EF4-FFF2-40B4-BE49-F238E27FC236}">
                <a16:creationId xmlns:a16="http://schemas.microsoft.com/office/drawing/2014/main" id="{F2E14693-2A50-0515-D3DA-75E1E5D6EBF4}"/>
              </a:ext>
            </a:extLst>
          </p:cNvPr>
          <p:cNvSpPr/>
          <p:nvPr/>
        </p:nvSpPr>
        <p:spPr>
          <a:xfrm>
            <a:off x="653799" y="275208"/>
            <a:ext cx="6190883" cy="1606667"/>
          </a:xfrm>
          <a:prstGeom prst="wedgeRoundRectCallout">
            <a:avLst>
              <a:gd name="adj1" fmla="val -13915"/>
              <a:gd name="adj2" fmla="val 67122"/>
              <a:gd name="adj3" fmla="val 16667"/>
            </a:avLst>
          </a:prstGeom>
          <a:solidFill>
            <a:srgbClr val="E7FFFF"/>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r>
              <a:rPr lang="en-US" sz="3200">
                <a:solidFill>
                  <a:schemeClr val="tx1"/>
                </a:solidFill>
              </a:rPr>
              <a:t>Bác rùa đang rất đau đớn. Các hãy nhanh chóng hoàn thành bài tập sau để giải cứu bác rùa nhé!</a:t>
            </a:r>
            <a:endParaRPr lang="en-US" sz="3200" dirty="0">
              <a:solidFill>
                <a:schemeClr val="tx1"/>
              </a:solidFill>
            </a:endParaRPr>
          </a:p>
        </p:txBody>
      </p:sp>
    </p:spTree>
    <p:extLst>
      <p:ext uri="{BB962C8B-B14F-4D97-AF65-F5344CB8AC3E}">
        <p14:creationId xmlns:p14="http://schemas.microsoft.com/office/powerpoint/2010/main" val="1560461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B0B64F-F453-F58A-183A-A4F3216AFCF0}"/>
              </a:ext>
            </a:extLst>
          </p:cNvPr>
          <p:cNvPicPr>
            <a:picLocks noChangeAspect="1"/>
          </p:cNvPicPr>
          <p:nvPr/>
        </p:nvPicPr>
        <p:blipFill rotWithShape="1">
          <a:blip r:embed="rId3"/>
          <a:srcRect b="3948"/>
          <a:stretch/>
        </p:blipFill>
        <p:spPr>
          <a:xfrm>
            <a:off x="0" y="0"/>
            <a:ext cx="12192000" cy="6857999"/>
          </a:xfrm>
          <a:prstGeom prst="rect">
            <a:avLst/>
          </a:prstGeom>
        </p:spPr>
      </p:pic>
      <p:pic>
        <p:nvPicPr>
          <p:cNvPr id="5" name="Graphic 4">
            <a:extLst>
              <a:ext uri="{FF2B5EF4-FFF2-40B4-BE49-F238E27FC236}">
                <a16:creationId xmlns:a16="http://schemas.microsoft.com/office/drawing/2014/main" id="{C0D64CBA-8A3A-6A7C-C402-EAB07FAD7A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58578" y="2310474"/>
            <a:ext cx="2214432" cy="3858540"/>
          </a:xfrm>
          <a:prstGeom prst="rect">
            <a:avLst/>
          </a:prstGeom>
        </p:spPr>
      </p:pic>
      <p:sp>
        <p:nvSpPr>
          <p:cNvPr id="10" name="Rectangle: Rounded Corners 9">
            <a:extLst>
              <a:ext uri="{FF2B5EF4-FFF2-40B4-BE49-F238E27FC236}">
                <a16:creationId xmlns:a16="http://schemas.microsoft.com/office/drawing/2014/main" id="{0C0E082F-6AF4-BB65-7391-03F5C0B358C4}"/>
              </a:ext>
            </a:extLst>
          </p:cNvPr>
          <p:cNvSpPr/>
          <p:nvPr/>
        </p:nvSpPr>
        <p:spPr>
          <a:xfrm>
            <a:off x="488272" y="568171"/>
            <a:ext cx="11248008" cy="5752730"/>
          </a:xfrm>
          <a:prstGeom prst="roundRect">
            <a:avLst>
              <a:gd name="adj" fmla="val 11574"/>
            </a:avLst>
          </a:prstGeom>
          <a:solidFill>
            <a:srgbClr val="FBFDFF"/>
          </a:solidFill>
          <a:ln w="79375">
            <a:solidFill>
              <a:srgbClr val="0070C0"/>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algn="ctr"/>
            <a:endParaRPr lang="vi-VN"/>
          </a:p>
        </p:txBody>
      </p:sp>
      <p:grpSp>
        <p:nvGrpSpPr>
          <p:cNvPr id="3" name="Group 2">
            <a:extLst>
              <a:ext uri="{FF2B5EF4-FFF2-40B4-BE49-F238E27FC236}">
                <a16:creationId xmlns:a16="http://schemas.microsoft.com/office/drawing/2014/main" id="{FB7AC9EF-87B6-B60A-5298-ECA4FCBD6CAC}"/>
              </a:ext>
            </a:extLst>
          </p:cNvPr>
          <p:cNvGrpSpPr/>
          <p:nvPr/>
        </p:nvGrpSpPr>
        <p:grpSpPr>
          <a:xfrm>
            <a:off x="1374567" y="896067"/>
            <a:ext cx="768776" cy="714823"/>
            <a:chOff x="759165" y="674960"/>
            <a:chExt cx="637526" cy="592784"/>
          </a:xfrm>
        </p:grpSpPr>
        <p:sp>
          <p:nvSpPr>
            <p:cNvPr id="6" name="Oval 5">
              <a:extLst>
                <a:ext uri="{FF2B5EF4-FFF2-40B4-BE49-F238E27FC236}">
                  <a16:creationId xmlns:a16="http://schemas.microsoft.com/office/drawing/2014/main" id="{21DBD02C-E3B5-6CC8-AB64-FAF17FDF2339}"/>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7" name="TextBox 6">
              <a:extLst>
                <a:ext uri="{FF2B5EF4-FFF2-40B4-BE49-F238E27FC236}">
                  <a16:creationId xmlns:a16="http://schemas.microsoft.com/office/drawing/2014/main" id="{A81B174A-3081-CF4D-A46B-5F4E2D8CB22D}"/>
                </a:ext>
              </a:extLst>
            </p:cNvPr>
            <p:cNvSpPr txBox="1"/>
            <p:nvPr/>
          </p:nvSpPr>
          <p:spPr>
            <a:xfrm>
              <a:off x="872908" y="674960"/>
              <a:ext cx="523783" cy="587031"/>
            </a:xfrm>
            <a:prstGeom prst="rect">
              <a:avLst/>
            </a:prstGeom>
            <a:noFill/>
          </p:spPr>
          <p:txBody>
            <a:bodyPr wrap="square" rtlCol="0">
              <a:spAutoFit/>
            </a:bodyPr>
            <a:lstStyle/>
            <a:p>
              <a:r>
                <a:rPr lang="en-US" sz="4000">
                  <a:solidFill>
                    <a:schemeClr val="bg1"/>
                  </a:solidFill>
                  <a:latin typeface="LNTH-Hoa Nho LNTH" pitchFamily="2" charset="0"/>
                </a:rPr>
                <a:t>1</a:t>
              </a:r>
              <a:endParaRPr lang="vi-VN" sz="4000" dirty="0">
                <a:solidFill>
                  <a:schemeClr val="bg1"/>
                </a:solidFill>
              </a:endParaRPr>
            </a:p>
          </p:txBody>
        </p:sp>
      </p:grpSp>
      <p:sp>
        <p:nvSpPr>
          <p:cNvPr id="8" name="TextBox 7">
            <a:extLst>
              <a:ext uri="{FF2B5EF4-FFF2-40B4-BE49-F238E27FC236}">
                <a16:creationId xmlns:a16="http://schemas.microsoft.com/office/drawing/2014/main" id="{EA08E06E-83C4-FB75-5A2E-562A622C672E}"/>
              </a:ext>
            </a:extLst>
          </p:cNvPr>
          <p:cNvSpPr txBox="1"/>
          <p:nvPr/>
        </p:nvSpPr>
        <p:spPr>
          <a:xfrm>
            <a:off x="2053625" y="868262"/>
            <a:ext cx="5497550" cy="830997"/>
          </a:xfrm>
          <a:prstGeom prst="rect">
            <a:avLst/>
          </a:prstGeom>
          <a:noFill/>
        </p:spPr>
        <p:txBody>
          <a:bodyPr wrap="square" rtlCol="0">
            <a:spAutoFit/>
          </a:bodyPr>
          <a:lstStyle>
            <a:defPPr>
              <a:defRPr lang="vi-VN"/>
            </a:defPPr>
            <a:lvl1pPr>
              <a:defRPr sz="4800" b="1">
                <a:solidFill>
                  <a:srgbClr val="FF2525"/>
                </a:solidFill>
              </a:defRPr>
            </a:lvl1pPr>
          </a:lstStyle>
          <a:p>
            <a:r>
              <a:rPr lang="en-US"/>
              <a:t>Số?</a:t>
            </a:r>
            <a:endParaRPr lang="vi-VN" dirty="0"/>
          </a:p>
        </p:txBody>
      </p:sp>
      <p:pic>
        <p:nvPicPr>
          <p:cNvPr id="11" name="Picture 10">
            <a:extLst>
              <a:ext uri="{FF2B5EF4-FFF2-40B4-BE49-F238E27FC236}">
                <a16:creationId xmlns:a16="http://schemas.microsoft.com/office/drawing/2014/main" id="{42DBC6E6-63DD-3AD7-22BE-7C083A1C6ECD}"/>
              </a:ext>
            </a:extLst>
          </p:cNvPr>
          <p:cNvPicPr>
            <a:picLocks noChangeAspect="1"/>
          </p:cNvPicPr>
          <p:nvPr/>
        </p:nvPicPr>
        <p:blipFill>
          <a:blip r:embed="rId6"/>
          <a:stretch>
            <a:fillRect/>
          </a:stretch>
        </p:blipFill>
        <p:spPr>
          <a:xfrm>
            <a:off x="1690375" y="4390342"/>
            <a:ext cx="3987649" cy="2289538"/>
          </a:xfrm>
          <a:prstGeom prst="rect">
            <a:avLst/>
          </a:prstGeom>
        </p:spPr>
      </p:pic>
      <p:pic>
        <p:nvPicPr>
          <p:cNvPr id="13" name="Picture 12">
            <a:extLst>
              <a:ext uri="{FF2B5EF4-FFF2-40B4-BE49-F238E27FC236}">
                <a16:creationId xmlns:a16="http://schemas.microsoft.com/office/drawing/2014/main" id="{ADBDE5C6-4073-4E22-8E8B-974473C05C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4638" y="1866235"/>
            <a:ext cx="10032411" cy="2332170"/>
          </a:xfrm>
          <a:prstGeom prst="rect">
            <a:avLst/>
          </a:prstGeom>
        </p:spPr>
      </p:pic>
      <p:pic>
        <p:nvPicPr>
          <p:cNvPr id="14" name="Picture 13">
            <a:extLst>
              <a:ext uri="{FF2B5EF4-FFF2-40B4-BE49-F238E27FC236}">
                <a16:creationId xmlns:a16="http://schemas.microsoft.com/office/drawing/2014/main" id="{CFE9B74D-8E5A-426A-A435-A82C48D56349}"/>
              </a:ext>
            </a:extLst>
          </p:cNvPr>
          <p:cNvPicPr>
            <a:picLocks noChangeAspect="1"/>
          </p:cNvPicPr>
          <p:nvPr/>
        </p:nvPicPr>
        <p:blipFill>
          <a:blip r:embed="rId8"/>
          <a:stretch>
            <a:fillRect/>
          </a:stretch>
        </p:blipFill>
        <p:spPr>
          <a:xfrm>
            <a:off x="5308940" y="4705081"/>
            <a:ext cx="4919898" cy="914479"/>
          </a:xfrm>
          <a:prstGeom prst="rect">
            <a:avLst/>
          </a:prstGeom>
        </p:spPr>
      </p:pic>
    </p:spTree>
    <p:extLst>
      <p:ext uri="{BB962C8B-B14F-4D97-AF65-F5344CB8AC3E}">
        <p14:creationId xmlns:p14="http://schemas.microsoft.com/office/powerpoint/2010/main" val="3460259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B0B64F-F453-F58A-183A-A4F3216AFCF0}"/>
              </a:ext>
            </a:extLst>
          </p:cNvPr>
          <p:cNvPicPr>
            <a:picLocks noChangeAspect="1"/>
          </p:cNvPicPr>
          <p:nvPr/>
        </p:nvPicPr>
        <p:blipFill rotWithShape="1">
          <a:blip r:embed="rId2"/>
          <a:srcRect b="3948"/>
          <a:stretch/>
        </p:blipFill>
        <p:spPr>
          <a:xfrm>
            <a:off x="0" y="0"/>
            <a:ext cx="12192000" cy="6857999"/>
          </a:xfrm>
          <a:prstGeom prst="rect">
            <a:avLst/>
          </a:prstGeom>
        </p:spPr>
      </p:pic>
      <p:pic>
        <p:nvPicPr>
          <p:cNvPr id="5" name="Graphic 4">
            <a:extLst>
              <a:ext uri="{FF2B5EF4-FFF2-40B4-BE49-F238E27FC236}">
                <a16:creationId xmlns:a16="http://schemas.microsoft.com/office/drawing/2014/main" id="{C0D64CBA-8A3A-6A7C-C402-EAB07FAD7A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8578" y="2310474"/>
            <a:ext cx="2214432" cy="3858540"/>
          </a:xfrm>
          <a:prstGeom prst="rect">
            <a:avLst/>
          </a:prstGeom>
        </p:spPr>
      </p:pic>
      <p:sp>
        <p:nvSpPr>
          <p:cNvPr id="10" name="Rectangle: Rounded Corners 9">
            <a:extLst>
              <a:ext uri="{FF2B5EF4-FFF2-40B4-BE49-F238E27FC236}">
                <a16:creationId xmlns:a16="http://schemas.microsoft.com/office/drawing/2014/main" id="{0C0E082F-6AF4-BB65-7391-03F5C0B358C4}"/>
              </a:ext>
            </a:extLst>
          </p:cNvPr>
          <p:cNvSpPr/>
          <p:nvPr/>
        </p:nvSpPr>
        <p:spPr>
          <a:xfrm>
            <a:off x="488272" y="568171"/>
            <a:ext cx="11248008" cy="5752730"/>
          </a:xfrm>
          <a:prstGeom prst="roundRect">
            <a:avLst>
              <a:gd name="adj" fmla="val 11574"/>
            </a:avLst>
          </a:prstGeom>
          <a:solidFill>
            <a:srgbClr val="FBFDFF"/>
          </a:solidFill>
          <a:ln w="79375">
            <a:solidFill>
              <a:srgbClr val="0070C0"/>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FB7AC9EF-87B6-B60A-5298-ECA4FCBD6CAC}"/>
              </a:ext>
            </a:extLst>
          </p:cNvPr>
          <p:cNvGrpSpPr/>
          <p:nvPr/>
        </p:nvGrpSpPr>
        <p:grpSpPr>
          <a:xfrm>
            <a:off x="1374567" y="896067"/>
            <a:ext cx="768776" cy="714823"/>
            <a:chOff x="759165" y="674960"/>
            <a:chExt cx="637526" cy="592784"/>
          </a:xfrm>
        </p:grpSpPr>
        <p:sp>
          <p:nvSpPr>
            <p:cNvPr id="6" name="Oval 5">
              <a:extLst>
                <a:ext uri="{FF2B5EF4-FFF2-40B4-BE49-F238E27FC236}">
                  <a16:creationId xmlns:a16="http://schemas.microsoft.com/office/drawing/2014/main" id="{21DBD02C-E3B5-6CC8-AB64-FAF17FDF2339}"/>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A81B174A-3081-CF4D-A46B-5F4E2D8CB22D}"/>
                </a:ext>
              </a:extLst>
            </p:cNvPr>
            <p:cNvSpPr txBox="1"/>
            <p:nvPr/>
          </p:nvSpPr>
          <p:spPr>
            <a:xfrm>
              <a:off x="872908" y="674960"/>
              <a:ext cx="523783" cy="5870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LNTH-Hoa Nho LNTH" pitchFamily="2" charset="0"/>
                  <a:ea typeface="+mn-ea"/>
                  <a:cs typeface="+mn-cs"/>
                </a:rPr>
                <a:t>1</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8" name="TextBox 7">
            <a:extLst>
              <a:ext uri="{FF2B5EF4-FFF2-40B4-BE49-F238E27FC236}">
                <a16:creationId xmlns:a16="http://schemas.microsoft.com/office/drawing/2014/main" id="{EA08E06E-83C4-FB75-5A2E-562A622C672E}"/>
              </a:ext>
            </a:extLst>
          </p:cNvPr>
          <p:cNvSpPr txBox="1"/>
          <p:nvPr/>
        </p:nvSpPr>
        <p:spPr>
          <a:xfrm>
            <a:off x="2053625" y="868262"/>
            <a:ext cx="5497550" cy="830997"/>
          </a:xfrm>
          <a:prstGeom prst="rect">
            <a:avLst/>
          </a:prstGeom>
          <a:noFill/>
        </p:spPr>
        <p:txBody>
          <a:bodyPr wrap="square" rtlCol="0">
            <a:spAutoFit/>
          </a:bodyPr>
          <a:lstStyle>
            <a:defPPr>
              <a:defRPr lang="vi-VN"/>
            </a:defPPr>
            <a:lvl1pPr>
              <a:defRPr sz="4800" b="1">
                <a:solidFill>
                  <a:srgbClr val="FF252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2525"/>
                </a:solidFill>
                <a:effectLst/>
                <a:uLnTx/>
                <a:uFillTx/>
                <a:latin typeface="Calibri" panose="020F0502020204030204"/>
                <a:ea typeface="+mn-ea"/>
                <a:cs typeface="+mn-cs"/>
              </a:rPr>
              <a:t>Số?</a:t>
            </a:r>
            <a:endParaRPr kumimoji="0" lang="vi-VN" sz="4800" b="1" i="0" u="none" strike="noStrike" kern="1200" cap="none" spc="0" normalizeH="0" baseline="0" noProof="0" dirty="0">
              <a:ln>
                <a:noFill/>
              </a:ln>
              <a:solidFill>
                <a:srgbClr val="FF2525"/>
              </a:solidFill>
              <a:effectLst/>
              <a:uLnTx/>
              <a:uFillTx/>
              <a:latin typeface="Arial" panose="020B0604020202020204" pitchFamily="34" charset="0"/>
              <a:ea typeface="+mn-ea"/>
              <a:cs typeface="+mn-cs"/>
            </a:endParaRPr>
          </a:p>
        </p:txBody>
      </p:sp>
      <p:pic>
        <p:nvPicPr>
          <p:cNvPr id="13" name="Picture 12">
            <a:extLst>
              <a:ext uri="{FF2B5EF4-FFF2-40B4-BE49-F238E27FC236}">
                <a16:creationId xmlns:a16="http://schemas.microsoft.com/office/drawing/2014/main" id="{ADBDE5C6-4073-4E22-8E8B-974473C05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070" y="1931849"/>
            <a:ext cx="10032411" cy="2332170"/>
          </a:xfrm>
          <a:prstGeom prst="rect">
            <a:avLst/>
          </a:prstGeom>
        </p:spPr>
      </p:pic>
      <p:pic>
        <p:nvPicPr>
          <p:cNvPr id="2" name="Picture 1">
            <a:extLst>
              <a:ext uri="{FF2B5EF4-FFF2-40B4-BE49-F238E27FC236}">
                <a16:creationId xmlns:a16="http://schemas.microsoft.com/office/drawing/2014/main" id="{55885FB3-2ABC-4405-A98C-E8134028C3C1}"/>
              </a:ext>
            </a:extLst>
          </p:cNvPr>
          <p:cNvPicPr>
            <a:picLocks noChangeAspect="1"/>
          </p:cNvPicPr>
          <p:nvPr/>
        </p:nvPicPr>
        <p:blipFill>
          <a:blip r:embed="rId6"/>
          <a:stretch>
            <a:fillRect/>
          </a:stretch>
        </p:blipFill>
        <p:spPr>
          <a:xfrm>
            <a:off x="2523434" y="4391637"/>
            <a:ext cx="7145131" cy="1408298"/>
          </a:xfrm>
          <a:prstGeom prst="rect">
            <a:avLst/>
          </a:prstGeom>
        </p:spPr>
      </p:pic>
      <p:sp>
        <p:nvSpPr>
          <p:cNvPr id="15" name="TextBox 14">
            <a:extLst>
              <a:ext uri="{FF2B5EF4-FFF2-40B4-BE49-F238E27FC236}">
                <a16:creationId xmlns:a16="http://schemas.microsoft.com/office/drawing/2014/main" id="{6D5164EA-117E-4EB6-B842-B83EA18C80FF}"/>
              </a:ext>
            </a:extLst>
          </p:cNvPr>
          <p:cNvSpPr txBox="1"/>
          <p:nvPr/>
        </p:nvSpPr>
        <p:spPr>
          <a:xfrm>
            <a:off x="4509775" y="3563072"/>
            <a:ext cx="1960647" cy="646331"/>
          </a:xfrm>
          <a:prstGeom prst="rect">
            <a:avLst/>
          </a:prstGeom>
          <a:solidFill>
            <a:schemeClr val="bg1"/>
          </a:solidFill>
        </p:spPr>
        <p:txBody>
          <a:bodyPr wrap="square">
            <a:spAutoFit/>
          </a:bodyPr>
          <a:lstStyle/>
          <a:p>
            <a:pPr algn="ctr"/>
            <a:r>
              <a:rPr lang="en-US" sz="3600" b="0" i="0">
                <a:solidFill>
                  <a:srgbClr val="FF0000"/>
                </a:solidFill>
                <a:effectLst/>
                <a:latin typeface="Arial" panose="020B0604020202020204" pitchFamily="34" charset="0"/>
                <a:cs typeface="Arial" panose="020B0604020202020204" pitchFamily="34" charset="0"/>
              </a:rPr>
              <a:t>211 213</a:t>
            </a:r>
            <a:endParaRPr lang="en-US" sz="3600">
              <a:solidFill>
                <a:srgbClr val="FF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5CD9CBC-1F59-4A2F-BE6E-16C291AA6BC3}"/>
              </a:ext>
            </a:extLst>
          </p:cNvPr>
          <p:cNvSpPr txBox="1"/>
          <p:nvPr/>
        </p:nvSpPr>
        <p:spPr>
          <a:xfrm>
            <a:off x="6774321" y="1987308"/>
            <a:ext cx="1960647" cy="646331"/>
          </a:xfrm>
          <a:prstGeom prst="rect">
            <a:avLst/>
          </a:prstGeom>
          <a:solidFill>
            <a:schemeClr val="bg1"/>
          </a:solidFill>
        </p:spPr>
        <p:txBody>
          <a:bodyPr wrap="square">
            <a:spAutoFit/>
          </a:bodyPr>
          <a:lstStyle/>
          <a:p>
            <a:pPr algn="ctr"/>
            <a:r>
              <a:rPr lang="en-US" sz="3600">
                <a:solidFill>
                  <a:srgbClr val="FF0000"/>
                </a:solidFill>
                <a:latin typeface="Arial" panose="020B0604020202020204" pitchFamily="34" charset="0"/>
                <a:cs typeface="Arial" panose="020B0604020202020204" pitchFamily="34" charset="0"/>
              </a:rPr>
              <a:t>528 661</a:t>
            </a:r>
          </a:p>
        </p:txBody>
      </p:sp>
      <p:sp>
        <p:nvSpPr>
          <p:cNvPr id="17" name="TextBox 16">
            <a:extLst>
              <a:ext uri="{FF2B5EF4-FFF2-40B4-BE49-F238E27FC236}">
                <a16:creationId xmlns:a16="http://schemas.microsoft.com/office/drawing/2014/main" id="{FE87C880-7063-4CC1-AF06-DE49A08F7DC7}"/>
              </a:ext>
            </a:extLst>
          </p:cNvPr>
          <p:cNvSpPr txBox="1"/>
          <p:nvPr/>
        </p:nvSpPr>
        <p:spPr>
          <a:xfrm>
            <a:off x="9099209" y="2798205"/>
            <a:ext cx="1960647" cy="646331"/>
          </a:xfrm>
          <a:prstGeom prst="rect">
            <a:avLst/>
          </a:prstGeom>
          <a:solidFill>
            <a:schemeClr val="bg1"/>
          </a:solidFill>
        </p:spPr>
        <p:txBody>
          <a:bodyPr wrap="square">
            <a:spAutoFit/>
          </a:bodyPr>
          <a:lstStyle/>
          <a:p>
            <a:pPr algn="ctr"/>
            <a:r>
              <a:rPr lang="en-US" sz="3600">
                <a:solidFill>
                  <a:srgbClr val="FF0000"/>
                </a:solidFill>
                <a:latin typeface="Arial" panose="020B0604020202020204" pitchFamily="34" charset="0"/>
                <a:cs typeface="Arial" panose="020B0604020202020204" pitchFamily="34" charset="0"/>
              </a:rPr>
              <a:t>32 938</a:t>
            </a:r>
          </a:p>
        </p:txBody>
      </p:sp>
    </p:spTree>
    <p:extLst>
      <p:ext uri="{BB962C8B-B14F-4D97-AF65-F5344CB8AC3E}">
        <p14:creationId xmlns:p14="http://schemas.microsoft.com/office/powerpoint/2010/main" val="23813157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21F497-08FE-C712-7BFC-7EAD47134F44}"/>
              </a:ext>
            </a:extLst>
          </p:cNvPr>
          <p:cNvPicPr>
            <a:picLocks noChangeAspect="1"/>
          </p:cNvPicPr>
          <p:nvPr/>
        </p:nvPicPr>
        <p:blipFill rotWithShape="1">
          <a:blip r:embed="rId6"/>
          <a:srcRect t="223" b="1708"/>
          <a:stretch/>
        </p:blipFill>
        <p:spPr>
          <a:xfrm>
            <a:off x="0" y="1"/>
            <a:ext cx="12192000" cy="6858000"/>
          </a:xfrm>
          <a:prstGeom prst="rect">
            <a:avLst/>
          </a:prstGeom>
        </p:spPr>
      </p:pic>
      <p:pic>
        <p:nvPicPr>
          <p:cNvPr id="7" name="Graphic 6">
            <a:extLst>
              <a:ext uri="{FF2B5EF4-FFF2-40B4-BE49-F238E27FC236}">
                <a16:creationId xmlns:a16="http://schemas.microsoft.com/office/drawing/2014/main" id="{2815A6CC-71AC-D9A9-AE03-75E0B12B6DB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05312" y="2195064"/>
            <a:ext cx="2214432" cy="3858540"/>
          </a:xfrm>
          <a:prstGeom prst="rect">
            <a:avLst/>
          </a:prstGeom>
        </p:spPr>
      </p:pic>
      <p:pic>
        <p:nvPicPr>
          <p:cNvPr id="11" name="Picture 10">
            <a:extLst>
              <a:ext uri="{FF2B5EF4-FFF2-40B4-BE49-F238E27FC236}">
                <a16:creationId xmlns:a16="http://schemas.microsoft.com/office/drawing/2014/main" id="{2ADA0DA5-A090-694A-4ACA-72C6B9D4221D}"/>
              </a:ext>
            </a:extLst>
          </p:cNvPr>
          <p:cNvPicPr>
            <a:picLocks noChangeAspect="1"/>
          </p:cNvPicPr>
          <p:nvPr/>
        </p:nvPicPr>
        <p:blipFill>
          <a:blip r:embed="rId9"/>
          <a:stretch>
            <a:fillRect/>
          </a:stretch>
        </p:blipFill>
        <p:spPr>
          <a:xfrm>
            <a:off x="5748796" y="3956521"/>
            <a:ext cx="5438103" cy="2688569"/>
          </a:xfrm>
          <a:prstGeom prst="rect">
            <a:avLst/>
          </a:prstGeom>
        </p:spPr>
      </p:pic>
      <p:pic>
        <p:nvPicPr>
          <p:cNvPr id="12" name="Tieng-lam-phep-www_tiengdong_com">
            <a:hlinkClick r:id="" action="ppaction://media"/>
            <a:extLst>
              <a:ext uri="{FF2B5EF4-FFF2-40B4-BE49-F238E27FC236}">
                <a16:creationId xmlns:a16="http://schemas.microsoft.com/office/drawing/2014/main" id="{A0288714-37BE-ADFF-22CA-97E4CD595B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932414" y="-935919"/>
            <a:ext cx="487363" cy="487363"/>
          </a:xfrm>
          <a:prstGeom prst="rect">
            <a:avLst/>
          </a:prstGeom>
        </p:spPr>
      </p:pic>
      <p:pic>
        <p:nvPicPr>
          <p:cNvPr id="14" name="Picture 13">
            <a:extLst>
              <a:ext uri="{FF2B5EF4-FFF2-40B4-BE49-F238E27FC236}">
                <a16:creationId xmlns:a16="http://schemas.microsoft.com/office/drawing/2014/main" id="{A9A1B4E5-1BC3-F7CD-891A-E6FDF5F676A5}"/>
              </a:ext>
            </a:extLst>
          </p:cNvPr>
          <p:cNvPicPr>
            <a:picLocks noChangeAspect="1"/>
          </p:cNvPicPr>
          <p:nvPr/>
        </p:nvPicPr>
        <p:blipFill>
          <a:blip r:embed="rId11"/>
          <a:stretch>
            <a:fillRect/>
          </a:stretch>
        </p:blipFill>
        <p:spPr>
          <a:xfrm>
            <a:off x="6007079" y="3974277"/>
            <a:ext cx="5100423" cy="2497545"/>
          </a:xfrm>
          <a:prstGeom prst="rect">
            <a:avLst/>
          </a:prstGeom>
        </p:spPr>
      </p:pic>
      <p:pic>
        <p:nvPicPr>
          <p:cNvPr id="15" name="Tieng-yeah-tre-con-www_tiengdong_com">
            <a:hlinkClick r:id="" action="ppaction://media"/>
            <a:extLst>
              <a:ext uri="{FF2B5EF4-FFF2-40B4-BE49-F238E27FC236}">
                <a16:creationId xmlns:a16="http://schemas.microsoft.com/office/drawing/2014/main" id="{AF7204B8-8FAD-9515-EA68-3474F8DE5F5F}"/>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3932414" y="-935919"/>
            <a:ext cx="487363" cy="487363"/>
          </a:xfrm>
          <a:prstGeom prst="rect">
            <a:avLst/>
          </a:prstGeom>
        </p:spPr>
      </p:pic>
      <p:sp>
        <p:nvSpPr>
          <p:cNvPr id="16" name="Speech Bubble: Rectangle with Corners Rounded 15">
            <a:extLst>
              <a:ext uri="{FF2B5EF4-FFF2-40B4-BE49-F238E27FC236}">
                <a16:creationId xmlns:a16="http://schemas.microsoft.com/office/drawing/2014/main" id="{66CD94EC-00AE-379B-A849-64065E6B169E}"/>
              </a:ext>
            </a:extLst>
          </p:cNvPr>
          <p:cNvSpPr/>
          <p:nvPr/>
        </p:nvSpPr>
        <p:spPr>
          <a:xfrm>
            <a:off x="657897" y="202750"/>
            <a:ext cx="5438103" cy="1606667"/>
          </a:xfrm>
          <a:prstGeom prst="wedgeRoundRectCallout">
            <a:avLst>
              <a:gd name="adj1" fmla="val -13915"/>
              <a:gd name="adj2" fmla="val 67122"/>
              <a:gd name="adj3" fmla="val 16667"/>
            </a:avLst>
          </a:prstGeom>
          <a:solidFill>
            <a:srgbClr val="E7FFFF"/>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r>
              <a:rPr lang="en-US" sz="3200">
                <a:solidFill>
                  <a:schemeClr val="tx1"/>
                </a:solidFill>
              </a:rPr>
              <a:t>Tuyệt vời quá các bạn ơi. Bác rùa biển đã được giải cứu khỏi các túi ni lông rồi đấy.</a:t>
            </a:r>
            <a:endParaRPr lang="en-US" sz="3200" dirty="0">
              <a:solidFill>
                <a:schemeClr val="tx1"/>
              </a:solidFill>
            </a:endParaRPr>
          </a:p>
        </p:txBody>
      </p:sp>
    </p:spTree>
    <p:extLst>
      <p:ext uri="{BB962C8B-B14F-4D97-AF65-F5344CB8AC3E}">
        <p14:creationId xmlns:p14="http://schemas.microsoft.com/office/powerpoint/2010/main" val="2989295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 presetClass="mediacall" presetSubtype="0" fill="hold" nodeType="withEffect">
                                  <p:stCondLst>
                                    <p:cond delay="0"/>
                                  </p:stCondLst>
                                  <p:childTnLst>
                                    <p:cmd type="call" cmd="playFrom(0.0)">
                                      <p:cBhvr>
                                        <p:cTn id="12" dur="1776" fill="hold"/>
                                        <p:tgtEl>
                                          <p:spTgt spid="12"/>
                                        </p:tgtEl>
                                      </p:cBhvr>
                                    </p:cmd>
                                  </p:childTnLst>
                                </p:cTn>
                              </p:par>
                              <p:par>
                                <p:cTn id="13" presetID="0" presetClass="path" presetSubtype="0" accel="50000" decel="50000" fill="hold" nodeType="withEffect">
                                  <p:stCondLst>
                                    <p:cond delay="1500"/>
                                  </p:stCondLst>
                                  <p:childTnLst>
                                    <p:animMotion origin="layout" path="M 0.02604 -0.08703 L -0.07643 -0.16921 L -0.16679 -0.15856 L -0.1776 -0.28148 " pathEditMode="relative" rAng="0" ptsTypes="AAAA">
                                      <p:cBhvr>
                                        <p:cTn id="14" dur="2000" fill="hold"/>
                                        <p:tgtEl>
                                          <p:spTgt spid="14"/>
                                        </p:tgtEl>
                                        <p:attrNameLst>
                                          <p:attrName>ppt_x</p:attrName>
                                          <p:attrName>ppt_y</p:attrName>
                                        </p:attrNameLst>
                                      </p:cBhvr>
                                      <p:rCtr x="-10182" y="-9722"/>
                                    </p:animMotion>
                                  </p:childTnLst>
                                </p:cTn>
                              </p:par>
                              <p:par>
                                <p:cTn id="15" presetID="6" presetClass="emph" presetSubtype="0" fill="hold" nodeType="withEffect">
                                  <p:stCondLst>
                                    <p:cond delay="1500"/>
                                  </p:stCondLst>
                                  <p:childTnLst>
                                    <p:animScale>
                                      <p:cBhvr>
                                        <p:cTn id="16" dur="2000" fill="hold"/>
                                        <p:tgtEl>
                                          <p:spTgt spid="14"/>
                                        </p:tgtEl>
                                      </p:cBhvr>
                                      <p:by x="50000" y="50000"/>
                                    </p:animScale>
                                  </p:childTnLst>
                                </p:cTn>
                              </p:par>
                            </p:childTnLst>
                          </p:cTn>
                        </p:par>
                        <p:par>
                          <p:cTn id="17" fill="hold">
                            <p:stCondLst>
                              <p:cond delay="3500"/>
                            </p:stCondLst>
                            <p:childTnLst>
                              <p:par>
                                <p:cTn id="18" presetID="53" presetClass="exit" presetSubtype="32" fill="hold" nodeType="afterEffect">
                                  <p:stCondLst>
                                    <p:cond delay="0"/>
                                  </p:stCondLst>
                                  <p:childTnLst>
                                    <p:anim calcmode="lin" valueType="num">
                                      <p:cBhvr>
                                        <p:cTn id="19" dur="500"/>
                                        <p:tgtEl>
                                          <p:spTgt spid="14"/>
                                        </p:tgtEl>
                                        <p:attrNameLst>
                                          <p:attrName>ppt_w</p:attrName>
                                        </p:attrNameLst>
                                      </p:cBhvr>
                                      <p:tavLst>
                                        <p:tav tm="0">
                                          <p:val>
                                            <p:strVal val="ppt_w"/>
                                          </p:val>
                                        </p:tav>
                                        <p:tav tm="100000">
                                          <p:val>
                                            <p:fltVal val="0"/>
                                          </p:val>
                                        </p:tav>
                                      </p:tavLst>
                                    </p:anim>
                                    <p:anim calcmode="lin" valueType="num">
                                      <p:cBhvr>
                                        <p:cTn id="20" dur="500"/>
                                        <p:tgtEl>
                                          <p:spTgt spid="14"/>
                                        </p:tgtEl>
                                        <p:attrNameLst>
                                          <p:attrName>ppt_h</p:attrName>
                                        </p:attrNameLst>
                                      </p:cBhvr>
                                      <p:tavLst>
                                        <p:tav tm="0">
                                          <p:val>
                                            <p:strVal val="ppt_h"/>
                                          </p:val>
                                        </p:tav>
                                        <p:tav tm="100000">
                                          <p:val>
                                            <p:fltVal val="0"/>
                                          </p:val>
                                        </p:tav>
                                      </p:tavLst>
                                    </p:anim>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32" presetClass="emph" presetSubtype="0" fill="hold" nodeType="with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par>
                                <p:cTn id="29" presetID="1" presetClass="mediacall" presetSubtype="0" fill="hold" nodeType="withEffect">
                                  <p:stCondLst>
                                    <p:cond delay="0"/>
                                  </p:stCondLst>
                                  <p:childTnLst>
                                    <p:cmd type="call" cmd="playFrom(0.0)">
                                      <p:cBhvr>
                                        <p:cTn id="30" dur="4414" fill="hold"/>
                                        <p:tgtEl>
                                          <p:spTgt spid="15"/>
                                        </p:tgtEl>
                                      </p:cBhvr>
                                    </p:cmd>
                                  </p:childTnLst>
                                </p:cTn>
                              </p:par>
                              <p:par>
                                <p:cTn id="31" presetID="22" presetClass="entr" presetSubtype="8" fill="hold" grpId="0" nodeType="withEffect">
                                  <p:stCondLst>
                                    <p:cond delay="10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4" fill="hold" display="0">
                  <p:stCondLst>
                    <p:cond delay="indefinite"/>
                  </p:stCondLst>
                  <p:endCondLst>
                    <p:cond evt="onStopAudio" delay="0">
                      <p:tgtEl>
                        <p:sldTgt/>
                      </p:tgtEl>
                    </p:cond>
                  </p:endCondLst>
                </p:cTn>
                <p:tgtEl>
                  <p:spTgt spid="12"/>
                </p:tgtEl>
              </p:cMediaNode>
            </p:audio>
            <p:audio>
              <p:cMediaNode vol="80000">
                <p:cTn id="35" fill="hold" display="0">
                  <p:stCondLst>
                    <p:cond delay="indefinite"/>
                  </p:stCondLst>
                  <p:endCondLst>
                    <p:cond evt="onStopAudio" delay="0">
                      <p:tgtEl>
                        <p:sldTgt/>
                      </p:tgtEl>
                    </p:cond>
                  </p:endCondLst>
                </p:cTn>
                <p:tgtEl>
                  <p:spTgt spid="15"/>
                </p:tgtEl>
              </p:cMediaNode>
            </p:audio>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C9B775-AA4E-7874-17A7-7871D84EC4D9}"/>
              </a:ext>
            </a:extLst>
          </p:cNvPr>
          <p:cNvPicPr>
            <a:picLocks noChangeAspect="1"/>
          </p:cNvPicPr>
          <p:nvPr/>
        </p:nvPicPr>
        <p:blipFill>
          <a:blip r:embed="rId2"/>
          <a:stretch>
            <a:fillRect/>
          </a:stretch>
        </p:blipFill>
        <p:spPr>
          <a:xfrm>
            <a:off x="518" y="1"/>
            <a:ext cx="12191482" cy="6874874"/>
          </a:xfrm>
          <a:prstGeom prst="rect">
            <a:avLst/>
          </a:prstGeom>
        </p:spPr>
      </p:pic>
      <p:pic>
        <p:nvPicPr>
          <p:cNvPr id="2" name="Picture 1">
            <a:extLst>
              <a:ext uri="{FF2B5EF4-FFF2-40B4-BE49-F238E27FC236}">
                <a16:creationId xmlns:a16="http://schemas.microsoft.com/office/drawing/2014/main" id="{9A7AE98F-81DE-439D-8B96-D541CB3ED3B8}"/>
              </a:ext>
            </a:extLst>
          </p:cNvPr>
          <p:cNvPicPr>
            <a:picLocks noChangeAspect="1"/>
          </p:cNvPicPr>
          <p:nvPr/>
        </p:nvPicPr>
        <p:blipFill>
          <a:blip r:embed="rId3"/>
          <a:stretch>
            <a:fillRect/>
          </a:stretch>
        </p:blipFill>
        <p:spPr>
          <a:xfrm>
            <a:off x="2054001" y="213081"/>
            <a:ext cx="8083997" cy="6431837"/>
          </a:xfrm>
          <a:prstGeom prst="rect">
            <a:avLst/>
          </a:prstGeom>
        </p:spPr>
      </p:pic>
    </p:spTree>
    <p:extLst>
      <p:ext uri="{BB962C8B-B14F-4D97-AF65-F5344CB8AC3E}">
        <p14:creationId xmlns:p14="http://schemas.microsoft.com/office/powerpoint/2010/main" val="412679150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A58D-106C-EFC6-38B8-FC219BFBF08E}"/>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3F21115B-BB47-8E48-5CE5-986BE591D38D}"/>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4514A2A6-55BB-6A94-A831-9B0D77D28DBE}"/>
              </a:ext>
            </a:extLst>
          </p:cNvPr>
          <p:cNvPicPr>
            <a:picLocks noChangeAspect="1"/>
          </p:cNvPicPr>
          <p:nvPr/>
        </p:nvPicPr>
        <p:blipFill rotWithShape="1">
          <a:blip r:embed="rId3"/>
          <a:srcRect t="223" b="1708"/>
          <a:stretch/>
        </p:blipFill>
        <p:spPr>
          <a:xfrm>
            <a:off x="0" y="1"/>
            <a:ext cx="12192000" cy="6858000"/>
          </a:xfrm>
          <a:prstGeom prst="rect">
            <a:avLst/>
          </a:prstGeom>
        </p:spPr>
      </p:pic>
      <p:pic>
        <p:nvPicPr>
          <p:cNvPr id="5" name="Graphic 4">
            <a:extLst>
              <a:ext uri="{FF2B5EF4-FFF2-40B4-BE49-F238E27FC236}">
                <a16:creationId xmlns:a16="http://schemas.microsoft.com/office/drawing/2014/main" id="{5FD25C07-9EE2-E6F3-DDC2-415E65E426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0202" y="4329924"/>
            <a:ext cx="6735162" cy="1847039"/>
          </a:xfrm>
          <a:prstGeom prst="rect">
            <a:avLst/>
          </a:prstGeom>
        </p:spPr>
      </p:pic>
      <p:pic>
        <p:nvPicPr>
          <p:cNvPr id="6" name="Graphic 5">
            <a:extLst>
              <a:ext uri="{FF2B5EF4-FFF2-40B4-BE49-F238E27FC236}">
                <a16:creationId xmlns:a16="http://schemas.microsoft.com/office/drawing/2014/main" id="{4D496E3C-FBEC-A34C-E681-9A091CC215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55520" y="2196137"/>
            <a:ext cx="1817635" cy="3610314"/>
          </a:xfrm>
          <a:prstGeom prst="rect">
            <a:avLst/>
          </a:prstGeom>
        </p:spPr>
      </p:pic>
      <p:sp>
        <p:nvSpPr>
          <p:cNvPr id="7" name="Speech Bubble: Rectangle with Corners Rounded 6">
            <a:extLst>
              <a:ext uri="{FF2B5EF4-FFF2-40B4-BE49-F238E27FC236}">
                <a16:creationId xmlns:a16="http://schemas.microsoft.com/office/drawing/2014/main" id="{5E18BEB5-B4CD-A217-9B58-E547E3315F5A}"/>
              </a:ext>
            </a:extLst>
          </p:cNvPr>
          <p:cNvSpPr/>
          <p:nvPr/>
        </p:nvSpPr>
        <p:spPr>
          <a:xfrm flipH="1">
            <a:off x="838200" y="365125"/>
            <a:ext cx="5814640" cy="1398552"/>
          </a:xfrm>
          <a:prstGeom prst="wedgeRoundRectCallout">
            <a:avLst>
              <a:gd name="adj1" fmla="val 15917"/>
              <a:gd name="adj2" fmla="val 71118"/>
              <a:gd name="adj3" fmla="val 16667"/>
            </a:avLst>
          </a:prstGeom>
          <a:solidFill>
            <a:srgbClr val="E5FFE5"/>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rPr>
              <a:t>Bạn hải cẩu đáng thương đang cầu cứu các bạn đấy. Các bạn hãy vượt qua thử thách để cứu hải cẩu nhé!</a:t>
            </a:r>
            <a:endParaRPr lang="vi-VN" sz="2800">
              <a:solidFill>
                <a:schemeClr val="tx1"/>
              </a:solidFill>
            </a:endParaRPr>
          </a:p>
        </p:txBody>
      </p:sp>
    </p:spTree>
    <p:extLst>
      <p:ext uri="{BB962C8B-B14F-4D97-AF65-F5344CB8AC3E}">
        <p14:creationId xmlns:p14="http://schemas.microsoft.com/office/powerpoint/2010/main" val="3497833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down)">
                                      <p:cBhvr>
                                        <p:cTn id="8"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B0B64F-F453-F58A-183A-A4F3216AFCF0}"/>
              </a:ext>
            </a:extLst>
          </p:cNvPr>
          <p:cNvPicPr>
            <a:picLocks noChangeAspect="1"/>
          </p:cNvPicPr>
          <p:nvPr/>
        </p:nvPicPr>
        <p:blipFill rotWithShape="1">
          <a:blip r:embed="rId3"/>
          <a:srcRect b="3948"/>
          <a:stretch/>
        </p:blipFill>
        <p:spPr>
          <a:xfrm>
            <a:off x="0" y="0"/>
            <a:ext cx="12192000" cy="6857999"/>
          </a:xfrm>
          <a:prstGeom prst="rect">
            <a:avLst/>
          </a:prstGeom>
        </p:spPr>
      </p:pic>
      <p:pic>
        <p:nvPicPr>
          <p:cNvPr id="5" name="Graphic 4">
            <a:extLst>
              <a:ext uri="{FF2B5EF4-FFF2-40B4-BE49-F238E27FC236}">
                <a16:creationId xmlns:a16="http://schemas.microsoft.com/office/drawing/2014/main" id="{C0D64CBA-8A3A-6A7C-C402-EAB07FAD7A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58578" y="2310474"/>
            <a:ext cx="2214432" cy="3858540"/>
          </a:xfrm>
          <a:prstGeom prst="rect">
            <a:avLst/>
          </a:prstGeom>
        </p:spPr>
      </p:pic>
      <p:sp>
        <p:nvSpPr>
          <p:cNvPr id="10" name="Rectangle: Rounded Corners 9">
            <a:extLst>
              <a:ext uri="{FF2B5EF4-FFF2-40B4-BE49-F238E27FC236}">
                <a16:creationId xmlns:a16="http://schemas.microsoft.com/office/drawing/2014/main" id="{0C0E082F-6AF4-BB65-7391-03F5C0B358C4}"/>
              </a:ext>
            </a:extLst>
          </p:cNvPr>
          <p:cNvSpPr/>
          <p:nvPr/>
        </p:nvSpPr>
        <p:spPr>
          <a:xfrm>
            <a:off x="488272" y="568171"/>
            <a:ext cx="11248008" cy="5752730"/>
          </a:xfrm>
          <a:prstGeom prst="roundRect">
            <a:avLst>
              <a:gd name="adj" fmla="val 11574"/>
            </a:avLst>
          </a:prstGeom>
          <a:solidFill>
            <a:srgbClr val="FBFDFF"/>
          </a:solidFill>
          <a:ln w="79375">
            <a:solidFill>
              <a:srgbClr val="0070C0"/>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FB7AC9EF-87B6-B60A-5298-ECA4FCBD6CAC}"/>
              </a:ext>
            </a:extLst>
          </p:cNvPr>
          <p:cNvGrpSpPr/>
          <p:nvPr/>
        </p:nvGrpSpPr>
        <p:grpSpPr>
          <a:xfrm>
            <a:off x="742951" y="868262"/>
            <a:ext cx="768776" cy="714823"/>
            <a:chOff x="759165" y="674960"/>
            <a:chExt cx="637526" cy="592784"/>
          </a:xfrm>
        </p:grpSpPr>
        <p:sp>
          <p:nvSpPr>
            <p:cNvPr id="6" name="Oval 5">
              <a:extLst>
                <a:ext uri="{FF2B5EF4-FFF2-40B4-BE49-F238E27FC236}">
                  <a16:creationId xmlns:a16="http://schemas.microsoft.com/office/drawing/2014/main" id="{21DBD02C-E3B5-6CC8-AB64-FAF17FDF2339}"/>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A81B174A-3081-CF4D-A46B-5F4E2D8CB22D}"/>
                </a:ext>
              </a:extLst>
            </p:cNvPr>
            <p:cNvSpPr txBox="1"/>
            <p:nvPr/>
          </p:nvSpPr>
          <p:spPr>
            <a:xfrm>
              <a:off x="872908" y="674960"/>
              <a:ext cx="523783" cy="5870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LNTH-Hoa Nho LNTH" pitchFamily="2"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8" name="TextBox 7">
            <a:extLst>
              <a:ext uri="{FF2B5EF4-FFF2-40B4-BE49-F238E27FC236}">
                <a16:creationId xmlns:a16="http://schemas.microsoft.com/office/drawing/2014/main" id="{EA08E06E-83C4-FB75-5A2E-562A622C672E}"/>
              </a:ext>
            </a:extLst>
          </p:cNvPr>
          <p:cNvSpPr txBox="1"/>
          <p:nvPr/>
        </p:nvSpPr>
        <p:spPr>
          <a:xfrm>
            <a:off x="1511727" y="868262"/>
            <a:ext cx="9548996" cy="2800767"/>
          </a:xfrm>
          <a:prstGeom prst="rect">
            <a:avLst/>
          </a:prstGeom>
          <a:noFill/>
        </p:spPr>
        <p:txBody>
          <a:bodyPr wrap="square" rtlCol="0">
            <a:spAutoFit/>
          </a:bodyPr>
          <a:lstStyle>
            <a:defPPr>
              <a:defRPr lang="vi-VN"/>
            </a:defPPr>
            <a:lvl1pPr>
              <a:defRPr sz="4800" b="1">
                <a:solidFill>
                  <a:srgbClr val="FF2525"/>
                </a:solidFil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a:ln>
                  <a:noFill/>
                </a:ln>
                <a:solidFill>
                  <a:sysClr val="windowText" lastClr="000000"/>
                </a:solidFill>
                <a:effectLst/>
                <a:uLnTx/>
                <a:uFillTx/>
                <a:latin typeface="Calibri" panose="020F0502020204030204"/>
                <a:ea typeface="+mn-ea"/>
                <a:cs typeface="+mn-cs"/>
              </a:rPr>
              <a:t>Bố và mẹ, mỗi người mang 500 000 đồng để mua đồ dùng cho </a:t>
            </a:r>
            <a:r>
              <a:rPr kumimoji="0" lang="en-US" sz="4400" b="0" i="0" u="none" strike="noStrike" kern="1200" cap="none" spc="0" normalizeH="0" baseline="0" noProof="0">
                <a:ln>
                  <a:noFill/>
                </a:ln>
                <a:solidFill>
                  <a:sysClr val="windowText" lastClr="000000"/>
                </a:solidFill>
                <a:effectLst/>
                <a:uLnTx/>
                <a:uFillTx/>
                <a:latin typeface="Calibri" panose="020F0502020204030204"/>
                <a:ea typeface="+mn-ea"/>
                <a:cs typeface="+mn-cs"/>
              </a:rPr>
              <a:t> </a:t>
            </a:r>
            <a:r>
              <a:rPr kumimoji="0" lang="vi-VN" sz="4400" b="0" i="0" u="none" strike="noStrike" kern="1200" cap="none" spc="0" normalizeH="0" baseline="0" noProof="0">
                <a:ln>
                  <a:noFill/>
                </a:ln>
                <a:solidFill>
                  <a:sysClr val="windowText" lastClr="000000"/>
                </a:solidFill>
                <a:effectLst/>
                <a:uLnTx/>
                <a:uFillTx/>
                <a:latin typeface="Calibri" panose="020F0502020204030204"/>
                <a:ea typeface="+mn-ea"/>
                <a:cs typeface="+mn-cs"/>
              </a:rPr>
              <a:t>gia đình. Bố mua hết 420 000 đồng, mẹ mua hết 390 000 đồng. Hỏi ai còn lại nhiều tiền hơn?</a:t>
            </a:r>
            <a:endParaRPr kumimoji="0" lang="vi-VN" sz="4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42DBC6E6-63DD-3AD7-22BE-7C083A1C6ECD}"/>
              </a:ext>
            </a:extLst>
          </p:cNvPr>
          <p:cNvPicPr>
            <a:picLocks noChangeAspect="1"/>
          </p:cNvPicPr>
          <p:nvPr/>
        </p:nvPicPr>
        <p:blipFill>
          <a:blip r:embed="rId6"/>
          <a:stretch>
            <a:fillRect/>
          </a:stretch>
        </p:blipFill>
        <p:spPr>
          <a:xfrm>
            <a:off x="1773171" y="3499636"/>
            <a:ext cx="3987649" cy="2289538"/>
          </a:xfrm>
          <a:prstGeom prst="rect">
            <a:avLst/>
          </a:prstGeom>
        </p:spPr>
      </p:pic>
      <p:pic>
        <p:nvPicPr>
          <p:cNvPr id="14" name="Picture 13">
            <a:extLst>
              <a:ext uri="{FF2B5EF4-FFF2-40B4-BE49-F238E27FC236}">
                <a16:creationId xmlns:a16="http://schemas.microsoft.com/office/drawing/2014/main" id="{CFE9B74D-8E5A-426A-A435-A82C48D56349}"/>
              </a:ext>
            </a:extLst>
          </p:cNvPr>
          <p:cNvPicPr>
            <a:picLocks noChangeAspect="1"/>
          </p:cNvPicPr>
          <p:nvPr/>
        </p:nvPicPr>
        <p:blipFill>
          <a:blip r:embed="rId7"/>
          <a:stretch>
            <a:fillRect/>
          </a:stretch>
        </p:blipFill>
        <p:spPr>
          <a:xfrm>
            <a:off x="5308940" y="4705081"/>
            <a:ext cx="4919898" cy="914479"/>
          </a:xfrm>
          <a:prstGeom prst="rect">
            <a:avLst/>
          </a:prstGeom>
        </p:spPr>
      </p:pic>
    </p:spTree>
    <p:extLst>
      <p:ext uri="{BB962C8B-B14F-4D97-AF65-F5344CB8AC3E}">
        <p14:creationId xmlns:p14="http://schemas.microsoft.com/office/powerpoint/2010/main" val="1943213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B0B64F-F453-F58A-183A-A4F3216AFCF0}"/>
              </a:ext>
            </a:extLst>
          </p:cNvPr>
          <p:cNvPicPr>
            <a:picLocks noChangeAspect="1"/>
          </p:cNvPicPr>
          <p:nvPr/>
        </p:nvPicPr>
        <p:blipFill rotWithShape="1">
          <a:blip r:embed="rId3"/>
          <a:srcRect b="3948"/>
          <a:stretch/>
        </p:blipFill>
        <p:spPr>
          <a:xfrm>
            <a:off x="0" y="0"/>
            <a:ext cx="12192000" cy="6857999"/>
          </a:xfrm>
          <a:prstGeom prst="rect">
            <a:avLst/>
          </a:prstGeom>
        </p:spPr>
      </p:pic>
      <p:pic>
        <p:nvPicPr>
          <p:cNvPr id="5" name="Graphic 4">
            <a:extLst>
              <a:ext uri="{FF2B5EF4-FFF2-40B4-BE49-F238E27FC236}">
                <a16:creationId xmlns:a16="http://schemas.microsoft.com/office/drawing/2014/main" id="{C0D64CBA-8A3A-6A7C-C402-EAB07FAD7A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58578" y="2310474"/>
            <a:ext cx="2214432" cy="3858540"/>
          </a:xfrm>
          <a:prstGeom prst="rect">
            <a:avLst/>
          </a:prstGeom>
        </p:spPr>
      </p:pic>
      <p:sp>
        <p:nvSpPr>
          <p:cNvPr id="10" name="Rectangle: Rounded Corners 9">
            <a:extLst>
              <a:ext uri="{FF2B5EF4-FFF2-40B4-BE49-F238E27FC236}">
                <a16:creationId xmlns:a16="http://schemas.microsoft.com/office/drawing/2014/main" id="{0C0E082F-6AF4-BB65-7391-03F5C0B358C4}"/>
              </a:ext>
            </a:extLst>
          </p:cNvPr>
          <p:cNvSpPr/>
          <p:nvPr/>
        </p:nvSpPr>
        <p:spPr>
          <a:xfrm>
            <a:off x="488272" y="568171"/>
            <a:ext cx="11248008" cy="5752730"/>
          </a:xfrm>
          <a:prstGeom prst="roundRect">
            <a:avLst>
              <a:gd name="adj" fmla="val 11574"/>
            </a:avLst>
          </a:prstGeom>
          <a:solidFill>
            <a:srgbClr val="FBFDFF"/>
          </a:solidFill>
          <a:ln w="79375">
            <a:solidFill>
              <a:srgbClr val="0070C0"/>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FB7AC9EF-87B6-B60A-5298-ECA4FCBD6CAC}"/>
              </a:ext>
            </a:extLst>
          </p:cNvPr>
          <p:cNvGrpSpPr/>
          <p:nvPr/>
        </p:nvGrpSpPr>
        <p:grpSpPr>
          <a:xfrm>
            <a:off x="742951" y="868262"/>
            <a:ext cx="768776" cy="714823"/>
            <a:chOff x="759165" y="674960"/>
            <a:chExt cx="637526" cy="592784"/>
          </a:xfrm>
        </p:grpSpPr>
        <p:sp>
          <p:nvSpPr>
            <p:cNvPr id="6" name="Oval 5">
              <a:extLst>
                <a:ext uri="{FF2B5EF4-FFF2-40B4-BE49-F238E27FC236}">
                  <a16:creationId xmlns:a16="http://schemas.microsoft.com/office/drawing/2014/main" id="{21DBD02C-E3B5-6CC8-AB64-FAF17FDF2339}"/>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A81B174A-3081-CF4D-A46B-5F4E2D8CB22D}"/>
                </a:ext>
              </a:extLst>
            </p:cNvPr>
            <p:cNvSpPr txBox="1"/>
            <p:nvPr/>
          </p:nvSpPr>
          <p:spPr>
            <a:xfrm>
              <a:off x="872908" y="674960"/>
              <a:ext cx="523783" cy="5870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LNTH-Hoa Nho LNTH" pitchFamily="2"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8" name="TextBox 7">
            <a:extLst>
              <a:ext uri="{FF2B5EF4-FFF2-40B4-BE49-F238E27FC236}">
                <a16:creationId xmlns:a16="http://schemas.microsoft.com/office/drawing/2014/main" id="{EA08E06E-83C4-FB75-5A2E-562A622C672E}"/>
              </a:ext>
            </a:extLst>
          </p:cNvPr>
          <p:cNvSpPr txBox="1"/>
          <p:nvPr/>
        </p:nvSpPr>
        <p:spPr>
          <a:xfrm>
            <a:off x="1511727" y="868262"/>
            <a:ext cx="9548996" cy="2800767"/>
          </a:xfrm>
          <a:prstGeom prst="rect">
            <a:avLst/>
          </a:prstGeom>
          <a:noFill/>
        </p:spPr>
        <p:txBody>
          <a:bodyPr wrap="square" rtlCol="0">
            <a:spAutoFit/>
          </a:bodyPr>
          <a:lstStyle>
            <a:defPPr>
              <a:defRPr lang="vi-VN"/>
            </a:defPPr>
            <a:lvl1pPr>
              <a:defRPr sz="4800" b="1">
                <a:solidFill>
                  <a:srgbClr val="FF2525"/>
                </a:solidFil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a:ln>
                  <a:noFill/>
                </a:ln>
                <a:solidFill>
                  <a:sysClr val="windowText" lastClr="000000"/>
                </a:solidFill>
                <a:effectLst/>
                <a:uLnTx/>
                <a:uFillTx/>
                <a:latin typeface="Calibri" panose="020F0502020204030204"/>
                <a:ea typeface="+mn-ea"/>
                <a:cs typeface="+mn-cs"/>
              </a:rPr>
              <a:t>Bố và mẹ, mỗi người mang 500 000 đồng để mua đồ dùng cho </a:t>
            </a:r>
            <a:r>
              <a:rPr kumimoji="0" lang="en-US" sz="4400" b="0" i="0" u="none" strike="noStrike" kern="1200" cap="none" spc="0" normalizeH="0" baseline="0" noProof="0">
                <a:ln>
                  <a:noFill/>
                </a:ln>
                <a:solidFill>
                  <a:sysClr val="windowText" lastClr="000000"/>
                </a:solidFill>
                <a:effectLst/>
                <a:uLnTx/>
                <a:uFillTx/>
                <a:latin typeface="Calibri" panose="020F0502020204030204"/>
                <a:ea typeface="+mn-ea"/>
                <a:cs typeface="+mn-cs"/>
              </a:rPr>
              <a:t> </a:t>
            </a:r>
            <a:r>
              <a:rPr kumimoji="0" lang="vi-VN" sz="4400" b="0" i="0" u="none" strike="noStrike" kern="1200" cap="none" spc="0" normalizeH="0" baseline="0" noProof="0">
                <a:ln>
                  <a:noFill/>
                </a:ln>
                <a:solidFill>
                  <a:sysClr val="windowText" lastClr="000000"/>
                </a:solidFill>
                <a:effectLst/>
                <a:uLnTx/>
                <a:uFillTx/>
                <a:latin typeface="Calibri" panose="020F0502020204030204"/>
                <a:ea typeface="+mn-ea"/>
                <a:cs typeface="+mn-cs"/>
              </a:rPr>
              <a:t>gia đình. Bố mua hết 420 000 đồng, mẹ mua hết 390 000 đồng. Hỏi ai còn lại nhiều tiền hơn?</a:t>
            </a:r>
            <a:endParaRPr kumimoji="0" lang="vi-VN" sz="4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772BB68F-3A42-45D5-A81D-A80E658AA9E0}"/>
              </a:ext>
            </a:extLst>
          </p:cNvPr>
          <p:cNvCxnSpPr/>
          <p:nvPr/>
        </p:nvCxnSpPr>
        <p:spPr>
          <a:xfrm>
            <a:off x="1558578" y="1576148"/>
            <a:ext cx="9255960" cy="69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FE1E2AB-04E0-496E-A189-D5FB308D8329}"/>
              </a:ext>
            </a:extLst>
          </p:cNvPr>
          <p:cNvCxnSpPr>
            <a:cxnSpLocks/>
          </p:cNvCxnSpPr>
          <p:nvPr/>
        </p:nvCxnSpPr>
        <p:spPr>
          <a:xfrm>
            <a:off x="8785855" y="2151486"/>
            <a:ext cx="2274868" cy="69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DAD21C-20F7-475A-BB9B-CDDD26DF88E0}"/>
              </a:ext>
            </a:extLst>
          </p:cNvPr>
          <p:cNvCxnSpPr>
            <a:cxnSpLocks/>
          </p:cNvCxnSpPr>
          <p:nvPr/>
        </p:nvCxnSpPr>
        <p:spPr>
          <a:xfrm>
            <a:off x="1635302" y="2822672"/>
            <a:ext cx="39917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48E401C-0940-4383-A735-6BBBE6A433B5}"/>
              </a:ext>
            </a:extLst>
          </p:cNvPr>
          <p:cNvCxnSpPr>
            <a:cxnSpLocks/>
          </p:cNvCxnSpPr>
          <p:nvPr/>
        </p:nvCxnSpPr>
        <p:spPr>
          <a:xfrm>
            <a:off x="6186558" y="2822672"/>
            <a:ext cx="46279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780E447-EF99-4843-8CEB-7073A120CA31}"/>
              </a:ext>
            </a:extLst>
          </p:cNvPr>
          <p:cNvCxnSpPr>
            <a:cxnSpLocks/>
          </p:cNvCxnSpPr>
          <p:nvPr/>
        </p:nvCxnSpPr>
        <p:spPr>
          <a:xfrm>
            <a:off x="3172410" y="3625408"/>
            <a:ext cx="621777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22" name="Graphic 21">
            <a:extLst>
              <a:ext uri="{FF2B5EF4-FFF2-40B4-BE49-F238E27FC236}">
                <a16:creationId xmlns:a16="http://schemas.microsoft.com/office/drawing/2014/main" id="{2D658023-BFFF-44D5-BCDB-463712EA85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56423" y="3547776"/>
            <a:ext cx="1817635" cy="3610314"/>
          </a:xfrm>
          <a:prstGeom prst="rect">
            <a:avLst/>
          </a:prstGeom>
        </p:spPr>
      </p:pic>
      <p:sp>
        <p:nvSpPr>
          <p:cNvPr id="23" name="Speech Bubble: Rectangle with Corners Rounded 22">
            <a:extLst>
              <a:ext uri="{FF2B5EF4-FFF2-40B4-BE49-F238E27FC236}">
                <a16:creationId xmlns:a16="http://schemas.microsoft.com/office/drawing/2014/main" id="{5EABC9BE-7CCF-4252-852E-34FB67CBCABD}"/>
              </a:ext>
            </a:extLst>
          </p:cNvPr>
          <p:cNvSpPr/>
          <p:nvPr/>
        </p:nvSpPr>
        <p:spPr>
          <a:xfrm flipH="1">
            <a:off x="4261282" y="4300894"/>
            <a:ext cx="4837886" cy="1398552"/>
          </a:xfrm>
          <a:prstGeom prst="wedgeRoundRectCallout">
            <a:avLst>
              <a:gd name="adj1" fmla="val -78438"/>
              <a:gd name="adj2" fmla="val -3065"/>
              <a:gd name="adj3" fmla="val 16667"/>
            </a:avLst>
          </a:prstGeom>
          <a:solidFill>
            <a:srgbClr val="E5FFE5"/>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Bài toán cho biết gì?</a:t>
            </a:r>
          </a:p>
        </p:txBody>
      </p:sp>
      <p:sp>
        <p:nvSpPr>
          <p:cNvPr id="24" name="Speech Bubble: Rectangle with Corners Rounded 23">
            <a:extLst>
              <a:ext uri="{FF2B5EF4-FFF2-40B4-BE49-F238E27FC236}">
                <a16:creationId xmlns:a16="http://schemas.microsoft.com/office/drawing/2014/main" id="{ADC1DE1A-8502-4421-A9DF-E13FE00D3E65}"/>
              </a:ext>
            </a:extLst>
          </p:cNvPr>
          <p:cNvSpPr/>
          <p:nvPr/>
        </p:nvSpPr>
        <p:spPr>
          <a:xfrm flipH="1">
            <a:off x="4261282" y="4300894"/>
            <a:ext cx="4837886" cy="1398552"/>
          </a:xfrm>
          <a:prstGeom prst="wedgeRoundRectCallout">
            <a:avLst>
              <a:gd name="adj1" fmla="val -78438"/>
              <a:gd name="adj2" fmla="val -3065"/>
              <a:gd name="adj3" fmla="val 16667"/>
            </a:avLst>
          </a:prstGeom>
          <a:solidFill>
            <a:srgbClr val="E5FFE5"/>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Bài toán hỏi gì?</a:t>
            </a:r>
          </a:p>
        </p:txBody>
      </p:sp>
    </p:spTree>
    <p:extLst>
      <p:ext uri="{BB962C8B-B14F-4D97-AF65-F5344CB8AC3E}">
        <p14:creationId xmlns:p14="http://schemas.microsoft.com/office/powerpoint/2010/main" val="850129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down)">
                                      <p:cBhvr>
                                        <p:cTn id="8"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p:tgtEl>
                                          <p:spTgt spid="24"/>
                                        </p:tgtEl>
                                        <p:attrNameLst>
                                          <p:attrName>ppt_y</p:attrName>
                                        </p:attrNameLst>
                                      </p:cBhvr>
                                      <p:tavLst>
                                        <p:tav tm="0">
                                          <p:val>
                                            <p:strVal val="#ppt_y-#ppt_h*1.125000"/>
                                          </p:val>
                                        </p:tav>
                                        <p:tav tm="100000">
                                          <p:val>
                                            <p:strVal val="#ppt_y"/>
                                          </p:val>
                                        </p:tav>
                                      </p:tavLst>
                                    </p:anim>
                                    <p:animEffect transition="in" filter="wipe(down)">
                                      <p:cBhvr>
                                        <p:cTn id="32" dur="500"/>
                                        <p:tgtEl>
                                          <p:spTgt spid="24"/>
                                        </p:tgtEl>
                                      </p:cBhvr>
                                    </p:animEffect>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23F746-A7BF-3717-C943-18CAB52B83E4}"/>
              </a:ext>
            </a:extLst>
          </p:cNvPr>
          <p:cNvPicPr>
            <a:picLocks noChangeAspect="1"/>
          </p:cNvPicPr>
          <p:nvPr/>
        </p:nvPicPr>
        <p:blipFill>
          <a:blip r:embed="rId2"/>
          <a:stretch>
            <a:fillRect/>
          </a:stretch>
        </p:blipFill>
        <p:spPr>
          <a:xfrm>
            <a:off x="0" y="1"/>
            <a:ext cx="12192000" cy="6858000"/>
          </a:xfrm>
          <a:prstGeom prst="rect">
            <a:avLst/>
          </a:prstGeom>
        </p:spPr>
      </p:pic>
      <p:sp>
        <p:nvSpPr>
          <p:cNvPr id="5" name="Rectangle: Rounded Corners 4">
            <a:extLst>
              <a:ext uri="{FF2B5EF4-FFF2-40B4-BE49-F238E27FC236}">
                <a16:creationId xmlns:a16="http://schemas.microsoft.com/office/drawing/2014/main" id="{ACCF7F86-70AB-FBA8-6228-D244B1AAFD2B}"/>
              </a:ext>
            </a:extLst>
          </p:cNvPr>
          <p:cNvSpPr/>
          <p:nvPr/>
        </p:nvSpPr>
        <p:spPr>
          <a:xfrm>
            <a:off x="307759" y="573832"/>
            <a:ext cx="11576482" cy="5920273"/>
          </a:xfrm>
          <a:prstGeom prst="roundRect">
            <a:avLst>
              <a:gd name="adj" fmla="val 6681"/>
            </a:avLst>
          </a:prstGeom>
          <a:solidFill>
            <a:schemeClr val="bg1">
              <a:alpha val="96000"/>
            </a:schemeClr>
          </a:solidFill>
          <a:ln w="57150">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8939ED4F-89D1-E0B4-9D61-E6A5CD10D0B7}"/>
              </a:ext>
            </a:extLst>
          </p:cNvPr>
          <p:cNvSpPr txBox="1"/>
          <p:nvPr/>
        </p:nvSpPr>
        <p:spPr>
          <a:xfrm>
            <a:off x="998733" y="1415792"/>
            <a:ext cx="10885508"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srgbClr val="251C00"/>
                </a:solidFill>
                <a:effectLst/>
                <a:uLnTx/>
                <a:uFillTx/>
                <a:latin typeface="Arial" panose="020B0604020202020204" pitchFamily="34" charset="0"/>
                <a:ea typeface="+mn-ea"/>
                <a:cs typeface="+mn-cs"/>
              </a:rPr>
              <a:t>–	HS thực hiện được phép trừ các số tự nhiên có nhiều chữ số.</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srgbClr val="251C00"/>
                </a:solidFill>
                <a:effectLst/>
                <a:uLnTx/>
                <a:uFillTx/>
                <a:latin typeface="Arial" panose="020B0604020202020204" pitchFamily="34" charset="0"/>
                <a:ea typeface="+mn-ea"/>
                <a:cs typeface="+mn-cs"/>
              </a:rPr>
              <a:t>–	Giải quyết các vấn đề đơn giản liên quan đến phép cộng, phép trừ các số tự nhiên có</a:t>
            </a:r>
            <a:r>
              <a:rPr kumimoji="0" lang="en-US" sz="3600" b="0" i="0" u="none" strike="noStrike" kern="1200" cap="none" spc="0" normalizeH="0" baseline="0" noProof="0">
                <a:ln>
                  <a:noFill/>
                </a:ln>
                <a:solidFill>
                  <a:srgbClr val="251C00"/>
                </a:solidFill>
                <a:effectLst/>
                <a:uLnTx/>
                <a:uFillTx/>
                <a:latin typeface="Calibri" panose="020F0502020204030204"/>
                <a:ea typeface="+mn-ea"/>
                <a:cs typeface="+mn-cs"/>
              </a:rPr>
              <a:t> </a:t>
            </a:r>
            <a:r>
              <a:rPr kumimoji="0" lang="vi-VN" sz="3600" b="0" i="0" u="none" strike="noStrike" kern="1200" cap="none" spc="0" normalizeH="0" baseline="0" noProof="0">
                <a:ln>
                  <a:noFill/>
                </a:ln>
                <a:solidFill>
                  <a:srgbClr val="251C00"/>
                </a:solidFill>
                <a:effectLst/>
                <a:uLnTx/>
                <a:uFillTx/>
                <a:latin typeface="Arial" panose="020B0604020202020204" pitchFamily="34" charset="0"/>
                <a:ea typeface="+mn-ea"/>
                <a:cs typeface="+mn-cs"/>
              </a:rPr>
              <a:t>nhiều chữ số.</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srgbClr val="251C00"/>
                </a:solidFill>
                <a:effectLst/>
                <a:uLnTx/>
                <a:uFillTx/>
                <a:latin typeface="Arial" panose="020B0604020202020204" pitchFamily="34" charset="0"/>
                <a:ea typeface="+mn-ea"/>
                <a:cs typeface="+mn-cs"/>
              </a:rPr>
              <a:t>– HS có cơ hội để phát triển các năng lực tư duy và lập luận toán học, giao tiếp toán học, mô hình hoá toán học, giải quyết vấn đề toán học và các phẩm chất yêu nước, chăm chỉ, trách nhiệm.</a:t>
            </a:r>
            <a:endParaRPr kumimoji="0" lang="en-US" sz="3600" b="0" i="0" u="none" strike="noStrike" kern="1200" cap="none" spc="0" normalizeH="0" baseline="0" noProof="0" dirty="0">
              <a:ln>
                <a:noFill/>
              </a:ln>
              <a:solidFill>
                <a:srgbClr val="251C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E8AE386-2934-4B68-A5EB-61BC95F1013B}"/>
              </a:ext>
            </a:extLst>
          </p:cNvPr>
          <p:cNvPicPr>
            <a:picLocks noChangeAspect="1"/>
          </p:cNvPicPr>
          <p:nvPr/>
        </p:nvPicPr>
        <p:blipFill>
          <a:blip r:embed="rId3"/>
          <a:stretch>
            <a:fillRect/>
          </a:stretch>
        </p:blipFill>
        <p:spPr>
          <a:xfrm>
            <a:off x="3489734" y="363895"/>
            <a:ext cx="5212532" cy="1243692"/>
          </a:xfrm>
          <a:prstGeom prst="rect">
            <a:avLst/>
          </a:prstGeom>
        </p:spPr>
      </p:pic>
    </p:spTree>
    <p:extLst>
      <p:ext uri="{BB962C8B-B14F-4D97-AF65-F5344CB8AC3E}">
        <p14:creationId xmlns:p14="http://schemas.microsoft.com/office/powerpoint/2010/main" val="335996834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B0B64F-F453-F58A-183A-A4F3216AFCF0}"/>
              </a:ext>
            </a:extLst>
          </p:cNvPr>
          <p:cNvPicPr>
            <a:picLocks noChangeAspect="1"/>
          </p:cNvPicPr>
          <p:nvPr/>
        </p:nvPicPr>
        <p:blipFill rotWithShape="1">
          <a:blip r:embed="rId2"/>
          <a:srcRect b="3948"/>
          <a:stretch/>
        </p:blipFill>
        <p:spPr>
          <a:xfrm>
            <a:off x="0" y="0"/>
            <a:ext cx="12192000" cy="6857999"/>
          </a:xfrm>
          <a:prstGeom prst="rect">
            <a:avLst/>
          </a:prstGeom>
        </p:spPr>
      </p:pic>
      <p:pic>
        <p:nvPicPr>
          <p:cNvPr id="5" name="Graphic 4">
            <a:extLst>
              <a:ext uri="{FF2B5EF4-FFF2-40B4-BE49-F238E27FC236}">
                <a16:creationId xmlns:a16="http://schemas.microsoft.com/office/drawing/2014/main" id="{C0D64CBA-8A3A-6A7C-C402-EAB07FAD7A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8578" y="2310474"/>
            <a:ext cx="2214432" cy="3858540"/>
          </a:xfrm>
          <a:prstGeom prst="rect">
            <a:avLst/>
          </a:prstGeom>
        </p:spPr>
      </p:pic>
      <p:sp>
        <p:nvSpPr>
          <p:cNvPr id="10" name="Rectangle: Rounded Corners 9">
            <a:extLst>
              <a:ext uri="{FF2B5EF4-FFF2-40B4-BE49-F238E27FC236}">
                <a16:creationId xmlns:a16="http://schemas.microsoft.com/office/drawing/2014/main" id="{0C0E082F-6AF4-BB65-7391-03F5C0B358C4}"/>
              </a:ext>
            </a:extLst>
          </p:cNvPr>
          <p:cNvSpPr/>
          <p:nvPr/>
        </p:nvSpPr>
        <p:spPr>
          <a:xfrm>
            <a:off x="488272" y="568171"/>
            <a:ext cx="11248008" cy="5752730"/>
          </a:xfrm>
          <a:prstGeom prst="roundRect">
            <a:avLst>
              <a:gd name="adj" fmla="val 11574"/>
            </a:avLst>
          </a:prstGeom>
          <a:solidFill>
            <a:srgbClr val="FBFDFF"/>
          </a:solidFill>
          <a:ln w="79375">
            <a:solidFill>
              <a:srgbClr val="0070C0"/>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FB7AC9EF-87B6-B60A-5298-ECA4FCBD6CAC}"/>
              </a:ext>
            </a:extLst>
          </p:cNvPr>
          <p:cNvGrpSpPr/>
          <p:nvPr/>
        </p:nvGrpSpPr>
        <p:grpSpPr>
          <a:xfrm>
            <a:off x="455720" y="260761"/>
            <a:ext cx="768776" cy="714823"/>
            <a:chOff x="759165" y="674960"/>
            <a:chExt cx="637526" cy="592784"/>
          </a:xfrm>
        </p:grpSpPr>
        <p:sp>
          <p:nvSpPr>
            <p:cNvPr id="6" name="Oval 5">
              <a:extLst>
                <a:ext uri="{FF2B5EF4-FFF2-40B4-BE49-F238E27FC236}">
                  <a16:creationId xmlns:a16="http://schemas.microsoft.com/office/drawing/2014/main" id="{21DBD02C-E3B5-6CC8-AB64-FAF17FDF2339}"/>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A81B174A-3081-CF4D-A46B-5F4E2D8CB22D}"/>
                </a:ext>
              </a:extLst>
            </p:cNvPr>
            <p:cNvSpPr txBox="1"/>
            <p:nvPr/>
          </p:nvSpPr>
          <p:spPr>
            <a:xfrm>
              <a:off x="872908" y="674960"/>
              <a:ext cx="523783" cy="5870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LNTH-Hoa Nho LNTH" pitchFamily="2"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8" name="TextBox 7">
            <a:extLst>
              <a:ext uri="{FF2B5EF4-FFF2-40B4-BE49-F238E27FC236}">
                <a16:creationId xmlns:a16="http://schemas.microsoft.com/office/drawing/2014/main" id="{EA08E06E-83C4-FB75-5A2E-562A622C672E}"/>
              </a:ext>
            </a:extLst>
          </p:cNvPr>
          <p:cNvSpPr txBox="1"/>
          <p:nvPr/>
        </p:nvSpPr>
        <p:spPr>
          <a:xfrm>
            <a:off x="827807" y="760818"/>
            <a:ext cx="10568938" cy="1754326"/>
          </a:xfrm>
          <a:prstGeom prst="rect">
            <a:avLst/>
          </a:prstGeom>
          <a:noFill/>
        </p:spPr>
        <p:txBody>
          <a:bodyPr wrap="square" rtlCol="0">
            <a:spAutoFit/>
          </a:bodyPr>
          <a:lstStyle>
            <a:defPPr>
              <a:defRPr lang="vi-VN"/>
            </a:defPPr>
            <a:lvl1pPr>
              <a:defRPr sz="4800" b="1">
                <a:solidFill>
                  <a:srgbClr val="FF2525"/>
                </a:solidFil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sysClr val="windowText" lastClr="000000"/>
                </a:solidFill>
                <a:effectLst/>
                <a:uLnTx/>
                <a:uFillTx/>
                <a:latin typeface="Calibri" panose="020F0502020204030204"/>
                <a:ea typeface="+mn-ea"/>
                <a:cs typeface="+mn-cs"/>
              </a:rPr>
              <a:t>Bố và mẹ, mỗi người mang 500 000 đồng để mua đồ dùng cho </a:t>
            </a:r>
            <a:r>
              <a:rPr kumimoji="0" lang="en-US" sz="3600" b="0" i="0" u="none" strike="noStrike" kern="1200" cap="none" spc="0" normalizeH="0" baseline="0" noProof="0">
                <a:ln>
                  <a:noFill/>
                </a:ln>
                <a:solidFill>
                  <a:sysClr val="windowText" lastClr="000000"/>
                </a:solidFill>
                <a:effectLst/>
                <a:uLnTx/>
                <a:uFillTx/>
                <a:latin typeface="Calibri" panose="020F0502020204030204"/>
                <a:ea typeface="+mn-ea"/>
                <a:cs typeface="+mn-cs"/>
              </a:rPr>
              <a:t> </a:t>
            </a:r>
            <a:r>
              <a:rPr kumimoji="0" lang="vi-VN" sz="3600" b="0" i="0" u="none" strike="noStrike" kern="1200" cap="none" spc="0" normalizeH="0" baseline="0" noProof="0">
                <a:ln>
                  <a:noFill/>
                </a:ln>
                <a:solidFill>
                  <a:sysClr val="windowText" lastClr="000000"/>
                </a:solidFill>
                <a:effectLst/>
                <a:uLnTx/>
                <a:uFillTx/>
                <a:latin typeface="Calibri" panose="020F0502020204030204"/>
                <a:ea typeface="+mn-ea"/>
                <a:cs typeface="+mn-cs"/>
              </a:rPr>
              <a:t>gia đình. Bố mua hết 420 000 đồng, mẹ mua hết 390 000 đồng. Hỏi ai còn lại nhiều tiền hơn?</a:t>
            </a:r>
            <a:endParaRPr kumimoji="0" lang="vi-VN" sz="3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1E89B1BD-A7E7-4784-AB81-3DBE4F27F4D0}"/>
              </a:ext>
            </a:extLst>
          </p:cNvPr>
          <p:cNvSpPr txBox="1"/>
          <p:nvPr/>
        </p:nvSpPr>
        <p:spPr>
          <a:xfrm>
            <a:off x="1516982" y="2410642"/>
            <a:ext cx="10568938" cy="3970318"/>
          </a:xfrm>
          <a:prstGeom prst="rect">
            <a:avLst/>
          </a:prstGeom>
          <a:noFill/>
        </p:spPr>
        <p:txBody>
          <a:bodyPr wrap="square" rtlCol="0">
            <a:spAutoFit/>
          </a:bodyPr>
          <a:lstStyle>
            <a:defPPr>
              <a:defRPr lang="vi-VN"/>
            </a:defPPr>
            <a:lvl1pPr>
              <a:defRPr sz="4800" b="1">
                <a:solidFill>
                  <a:srgbClr val="FF2525"/>
                </a:solidFil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Calibri" panose="020F0502020204030204"/>
                <a:ea typeface="+mn-ea"/>
                <a:cs typeface="+mn-cs"/>
              </a:rPr>
              <a:t>				BÀI GIẢI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srgbClr val="FF0000"/>
                </a:solidFill>
                <a:effectLst/>
                <a:uLnTx/>
                <a:uFillTx/>
                <a:latin typeface="Calibri" panose="020F0502020204030204"/>
                <a:ea typeface="+mn-ea"/>
                <a:cs typeface="+mn-cs"/>
              </a:rPr>
              <a:t>Bố còn lại số tiền là: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Calibri" panose="020F0502020204030204"/>
                <a:ea typeface="+mn-ea"/>
                <a:cs typeface="+mn-cs"/>
              </a:rPr>
              <a:t>	</a:t>
            </a:r>
            <a:r>
              <a:rPr kumimoji="0" lang="vi-VN" sz="3600" b="0" i="0" u="none" strike="noStrike" kern="1200" cap="none" spc="0" normalizeH="0" baseline="0" noProof="0">
                <a:ln>
                  <a:noFill/>
                </a:ln>
                <a:solidFill>
                  <a:srgbClr val="FF0000"/>
                </a:solidFill>
                <a:effectLst/>
                <a:uLnTx/>
                <a:uFillTx/>
                <a:latin typeface="Calibri" panose="020F0502020204030204"/>
                <a:ea typeface="+mn-ea"/>
                <a:cs typeface="+mn-cs"/>
              </a:rPr>
              <a:t>500000 – 420000 = 80000 (đồng)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srgbClr val="FF0000"/>
                </a:solidFill>
                <a:effectLst/>
                <a:uLnTx/>
                <a:uFillTx/>
                <a:latin typeface="Calibri" panose="020F0502020204030204"/>
                <a:ea typeface="+mn-ea"/>
                <a:cs typeface="+mn-cs"/>
              </a:rPr>
              <a:t>Mẹ còn lại số tiền là: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Calibri" panose="020F0502020204030204"/>
                <a:ea typeface="+mn-ea"/>
                <a:cs typeface="+mn-cs"/>
              </a:rPr>
              <a:t>	</a:t>
            </a:r>
            <a:r>
              <a:rPr kumimoji="0" lang="vi-VN" sz="3600" b="0" i="0" u="none" strike="noStrike" kern="1200" cap="none" spc="0" normalizeH="0" baseline="0" noProof="0">
                <a:ln>
                  <a:noFill/>
                </a:ln>
                <a:solidFill>
                  <a:srgbClr val="FF0000"/>
                </a:solidFill>
                <a:effectLst/>
                <a:uLnTx/>
                <a:uFillTx/>
                <a:latin typeface="Calibri" panose="020F0502020204030204"/>
                <a:ea typeface="+mn-ea"/>
                <a:cs typeface="+mn-cs"/>
              </a:rPr>
              <a:t>500000 – 390000 = 110000 (đồng)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srgbClr val="FF0000"/>
                </a:solidFill>
                <a:effectLst/>
                <a:uLnTx/>
                <a:uFillTx/>
                <a:latin typeface="Calibri" panose="020F0502020204030204"/>
                <a:ea typeface="+mn-ea"/>
                <a:cs typeface="+mn-cs"/>
              </a:rPr>
              <a:t>Em có 80000 &lt; 110000 nên mẹ còn nhiều tiền hơn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Calibri" panose="020F0502020204030204"/>
                <a:ea typeface="+mn-ea"/>
                <a:cs typeface="+mn-cs"/>
              </a:rPr>
              <a:t>			</a:t>
            </a:r>
            <a:r>
              <a:rPr kumimoji="0" lang="vi-VN" sz="3600" b="0" i="0" u="none" strike="noStrike" kern="1200" cap="none" spc="0" normalizeH="0" baseline="0" noProof="0">
                <a:ln>
                  <a:noFill/>
                </a:ln>
                <a:solidFill>
                  <a:srgbClr val="FF0000"/>
                </a:solidFill>
                <a:effectLst/>
                <a:uLnTx/>
                <a:uFillTx/>
                <a:latin typeface="Calibri" panose="020F0502020204030204"/>
                <a:ea typeface="+mn-ea"/>
                <a:cs typeface="+mn-cs"/>
              </a:rPr>
              <a:t>Đáp số: mẹ còn nhiều tiền hơn</a:t>
            </a:r>
            <a:endPar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5136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4536-9DF2-3302-2315-0DFA6F1C1101}"/>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88B925BC-49CE-F7F4-2EE0-830B998C80BC}"/>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F6974C90-5727-A898-FB7B-D148A77A53D8}"/>
              </a:ext>
            </a:extLst>
          </p:cNvPr>
          <p:cNvPicPr>
            <a:picLocks noChangeAspect="1"/>
          </p:cNvPicPr>
          <p:nvPr/>
        </p:nvPicPr>
        <p:blipFill rotWithShape="1">
          <a:blip r:embed="rId7"/>
          <a:srcRect t="223" b="1708"/>
          <a:stretch/>
        </p:blipFill>
        <p:spPr>
          <a:xfrm>
            <a:off x="0" y="1"/>
            <a:ext cx="12192000" cy="6858000"/>
          </a:xfrm>
          <a:prstGeom prst="rect">
            <a:avLst/>
          </a:prstGeom>
        </p:spPr>
      </p:pic>
      <p:pic>
        <p:nvPicPr>
          <p:cNvPr id="5" name="Graphic 4">
            <a:extLst>
              <a:ext uri="{FF2B5EF4-FFF2-40B4-BE49-F238E27FC236}">
                <a16:creationId xmlns:a16="http://schemas.microsoft.com/office/drawing/2014/main" id="{FC772DB6-E7F5-FB93-94B4-DEE19EDE88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90202" y="4329924"/>
            <a:ext cx="6735162" cy="1847039"/>
          </a:xfrm>
          <a:prstGeom prst="rect">
            <a:avLst/>
          </a:prstGeom>
        </p:spPr>
      </p:pic>
      <p:pic>
        <p:nvPicPr>
          <p:cNvPr id="6" name="Graphic 5">
            <a:extLst>
              <a:ext uri="{FF2B5EF4-FFF2-40B4-BE49-F238E27FC236}">
                <a16:creationId xmlns:a16="http://schemas.microsoft.com/office/drawing/2014/main" id="{60D05305-086E-2C03-6AAE-A5927F3D454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72560" y="2196137"/>
            <a:ext cx="1817635" cy="3610314"/>
          </a:xfrm>
          <a:prstGeom prst="rect">
            <a:avLst/>
          </a:prstGeom>
        </p:spPr>
      </p:pic>
      <p:sp>
        <p:nvSpPr>
          <p:cNvPr id="7" name="Speech Bubble: Rectangle with Corners Rounded 6">
            <a:extLst>
              <a:ext uri="{FF2B5EF4-FFF2-40B4-BE49-F238E27FC236}">
                <a16:creationId xmlns:a16="http://schemas.microsoft.com/office/drawing/2014/main" id="{7F43698C-3FC5-82A1-4E97-51EB824E32FE}"/>
              </a:ext>
            </a:extLst>
          </p:cNvPr>
          <p:cNvSpPr/>
          <p:nvPr/>
        </p:nvSpPr>
        <p:spPr>
          <a:xfrm flipH="1">
            <a:off x="838200" y="365125"/>
            <a:ext cx="4627880" cy="1398552"/>
          </a:xfrm>
          <a:prstGeom prst="wedgeRoundRectCallout">
            <a:avLst>
              <a:gd name="adj1" fmla="val 15917"/>
              <a:gd name="adj2" fmla="val 71118"/>
              <a:gd name="adj3" fmla="val 16667"/>
            </a:avLst>
          </a:prstGeom>
          <a:solidFill>
            <a:srgbClr val="E5FFE5"/>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rPr>
              <a:t>Cảm ơn các bạn đã giải cứu bạn hải cẩu nhé!</a:t>
            </a:r>
            <a:endParaRPr lang="vi-VN" sz="2800">
              <a:solidFill>
                <a:schemeClr val="tx1"/>
              </a:solidFill>
            </a:endParaRPr>
          </a:p>
        </p:txBody>
      </p:sp>
      <p:pic>
        <p:nvPicPr>
          <p:cNvPr id="8" name="Picture 2">
            <a:extLst>
              <a:ext uri="{FF2B5EF4-FFF2-40B4-BE49-F238E27FC236}">
                <a16:creationId xmlns:a16="http://schemas.microsoft.com/office/drawing/2014/main" id="{4E70128E-A42E-A6F7-A39D-786CDBD4620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72582" y="3697013"/>
            <a:ext cx="4770402" cy="2614887"/>
          </a:xfrm>
          <a:prstGeom prst="rect">
            <a:avLst/>
          </a:prstGeom>
          <a:noFill/>
          <a:extLst>
            <a:ext uri="{909E8E84-426E-40DD-AFC4-6F175D3DCCD1}">
              <a14:hiddenFill xmlns:a14="http://schemas.microsoft.com/office/drawing/2010/main">
                <a:solidFill>
                  <a:srgbClr val="FFFFFF"/>
                </a:solidFill>
              </a14:hiddenFill>
            </a:ext>
          </a:extLst>
        </p:spPr>
      </p:pic>
      <p:pic>
        <p:nvPicPr>
          <p:cNvPr id="9" name="Tieng-lam-phep-www_tiengdong_com">
            <a:hlinkClick r:id="" action="ppaction://media"/>
            <a:extLst>
              <a:ext uri="{FF2B5EF4-FFF2-40B4-BE49-F238E27FC236}">
                <a16:creationId xmlns:a16="http://schemas.microsoft.com/office/drawing/2014/main" id="{29CD60C8-3F93-2D2B-E4A1-4CC4C58463CD}"/>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3932414" y="-935919"/>
            <a:ext cx="487363" cy="487363"/>
          </a:xfrm>
          <a:prstGeom prst="rect">
            <a:avLst/>
          </a:prstGeom>
        </p:spPr>
      </p:pic>
      <p:pic>
        <p:nvPicPr>
          <p:cNvPr id="10" name="Tieng-yeah-tre-con-www_tiengdong_com">
            <a:hlinkClick r:id="" action="ppaction://media"/>
            <a:extLst>
              <a:ext uri="{FF2B5EF4-FFF2-40B4-BE49-F238E27FC236}">
                <a16:creationId xmlns:a16="http://schemas.microsoft.com/office/drawing/2014/main" id="{135AB5F6-4CEA-CBDC-95FD-3150A6636675}"/>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3932414" y="-935919"/>
            <a:ext cx="487363" cy="487363"/>
          </a:xfrm>
          <a:prstGeom prst="rect">
            <a:avLst/>
          </a:prstGeom>
        </p:spPr>
      </p:pic>
    </p:spTree>
    <p:extLst>
      <p:ext uri="{BB962C8B-B14F-4D97-AF65-F5344CB8AC3E}">
        <p14:creationId xmlns:p14="http://schemas.microsoft.com/office/powerpoint/2010/main" val="91325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mediacall" presetSubtype="0" fill="hold" nodeType="withEffect">
                                  <p:stCondLst>
                                    <p:cond delay="0"/>
                                  </p:stCondLst>
                                  <p:childTnLst>
                                    <p:cmd type="call" cmd="playFrom(0.0)">
                                      <p:cBhvr>
                                        <p:cTn id="12" dur="1776" fill="hold"/>
                                        <p:tgtEl>
                                          <p:spTgt spid="9"/>
                                        </p:tgtEl>
                                      </p:cBhvr>
                                    </p:cmd>
                                  </p:childTnLst>
                                </p:cTn>
                              </p:par>
                              <p:par>
                                <p:cTn id="13" presetID="32" presetClass="emph" presetSubtype="0" fill="hold" nodeType="withEffect">
                                  <p:stCondLst>
                                    <p:cond delay="500"/>
                                  </p:stCondLst>
                                  <p:childTnLst>
                                    <p:animRot by="120000">
                                      <p:cBhvr>
                                        <p:cTn id="14" dur="100" fill="hold">
                                          <p:stCondLst>
                                            <p:cond delay="0"/>
                                          </p:stCondLst>
                                        </p:cTn>
                                        <p:tgtEl>
                                          <p:spTgt spid="6"/>
                                        </p:tgtEl>
                                        <p:attrNameLst>
                                          <p:attrName>r</p:attrName>
                                        </p:attrNameLst>
                                      </p:cBhvr>
                                    </p:animRot>
                                    <p:animRot by="-240000">
                                      <p:cBhvr>
                                        <p:cTn id="15" dur="200" fill="hold">
                                          <p:stCondLst>
                                            <p:cond delay="200"/>
                                          </p:stCondLst>
                                        </p:cTn>
                                        <p:tgtEl>
                                          <p:spTgt spid="6"/>
                                        </p:tgtEl>
                                        <p:attrNameLst>
                                          <p:attrName>r</p:attrName>
                                        </p:attrNameLst>
                                      </p:cBhvr>
                                    </p:animRot>
                                    <p:animRot by="240000">
                                      <p:cBhvr>
                                        <p:cTn id="16" dur="200" fill="hold">
                                          <p:stCondLst>
                                            <p:cond delay="400"/>
                                          </p:stCondLst>
                                        </p:cTn>
                                        <p:tgtEl>
                                          <p:spTgt spid="6"/>
                                        </p:tgtEl>
                                        <p:attrNameLst>
                                          <p:attrName>r</p:attrName>
                                        </p:attrNameLst>
                                      </p:cBhvr>
                                    </p:animRot>
                                    <p:animRot by="-240000">
                                      <p:cBhvr>
                                        <p:cTn id="17" dur="200" fill="hold">
                                          <p:stCondLst>
                                            <p:cond delay="600"/>
                                          </p:stCondLst>
                                        </p:cTn>
                                        <p:tgtEl>
                                          <p:spTgt spid="6"/>
                                        </p:tgtEl>
                                        <p:attrNameLst>
                                          <p:attrName>r</p:attrName>
                                        </p:attrNameLst>
                                      </p:cBhvr>
                                    </p:animRot>
                                    <p:animRot by="120000">
                                      <p:cBhvr>
                                        <p:cTn id="18" dur="200" fill="hold">
                                          <p:stCondLst>
                                            <p:cond delay="800"/>
                                          </p:stCondLst>
                                        </p:cTn>
                                        <p:tgtEl>
                                          <p:spTgt spid="6"/>
                                        </p:tgtEl>
                                        <p:attrNameLst>
                                          <p:attrName>r</p:attrName>
                                        </p:attrNameLst>
                                      </p:cBhvr>
                                    </p:animRot>
                                  </p:childTnLst>
                                </p:cTn>
                              </p:par>
                              <p:par>
                                <p:cTn id="19" presetID="12" presetClass="entr" presetSubtype="1" fill="hold" grpId="0" nodeType="withEffect">
                                  <p:stCondLst>
                                    <p:cond delay="15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p:tgtEl>
                                          <p:spTgt spid="7"/>
                                        </p:tgtEl>
                                        <p:attrNameLst>
                                          <p:attrName>ppt_y</p:attrName>
                                        </p:attrNameLst>
                                      </p:cBhvr>
                                      <p:tavLst>
                                        <p:tav tm="0">
                                          <p:val>
                                            <p:strVal val="#ppt_y-#ppt_h*1.125000"/>
                                          </p:val>
                                        </p:tav>
                                        <p:tav tm="100000">
                                          <p:val>
                                            <p:strVal val="#ppt_y"/>
                                          </p:val>
                                        </p:tav>
                                      </p:tavLst>
                                    </p:anim>
                                    <p:animEffect transition="in" filter="wipe(down)">
                                      <p:cBhvr>
                                        <p:cTn id="22" dur="500"/>
                                        <p:tgtEl>
                                          <p:spTgt spid="7"/>
                                        </p:tgtEl>
                                      </p:cBhvr>
                                    </p:animEffect>
                                  </p:childTnLst>
                                  <p:subTnLst>
                                    <p:audio>
                                      <p:cMediaNode>
                                        <p:cTn display="0" masterRel="sameClick">
                                          <p:stCondLst>
                                            <p:cond evt="begin" delay="0">
                                              <p:tn val="19"/>
                                            </p:cond>
                                          </p:stCondLst>
                                          <p:endCondLst>
                                            <p:cond evt="onStopAudio" delay="0">
                                              <p:tgtEl>
                                                <p:sldTgt/>
                                              </p:tgtEl>
                                            </p:cond>
                                          </p:endCondLst>
                                        </p:cTn>
                                        <p:tgtEl>
                                          <p:sndTgt r:embed="rId6" name="whoosh.wav"/>
                                        </p:tgtEl>
                                      </p:cMediaNode>
                                    </p:audio>
                                  </p:subTnLst>
                                </p:cTn>
                              </p:par>
                              <p:par>
                                <p:cTn id="23" presetID="1" presetClass="mediacall" presetSubtype="0" fill="hold" nodeType="withEffect">
                                  <p:stCondLst>
                                    <p:cond delay="500"/>
                                  </p:stCondLst>
                                  <p:childTnLst>
                                    <p:cmd type="call" cmd="playFrom(0.0)">
                                      <p:cBhvr>
                                        <p:cTn id="24" dur="441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9"/>
                </p:tgtEl>
              </p:cMediaNode>
            </p:audio>
            <p:audio>
              <p:cMediaNode vol="80000">
                <p:cTn id="26" fill="hold" display="0">
                  <p:stCondLst>
                    <p:cond delay="indefinite"/>
                  </p:stCondLst>
                  <p:endCondLst>
                    <p:cond evt="onStopAudio" delay="0">
                      <p:tgtEl>
                        <p:sldTgt/>
                      </p:tgtEl>
                    </p:cond>
                  </p:endCondLst>
                </p:cTn>
                <p:tgtEl>
                  <p:spTgt spid="10"/>
                </p:tgtEl>
              </p:cMediaNode>
            </p:audio>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C9B775-AA4E-7874-17A7-7871D84EC4D9}"/>
              </a:ext>
            </a:extLst>
          </p:cNvPr>
          <p:cNvPicPr>
            <a:picLocks noChangeAspect="1"/>
          </p:cNvPicPr>
          <p:nvPr/>
        </p:nvPicPr>
        <p:blipFill>
          <a:blip r:embed="rId3"/>
          <a:stretch>
            <a:fillRect/>
          </a:stretch>
        </p:blipFill>
        <p:spPr>
          <a:xfrm>
            <a:off x="518" y="1"/>
            <a:ext cx="12191482" cy="6874874"/>
          </a:xfrm>
          <a:prstGeom prst="rect">
            <a:avLst/>
          </a:prstGeom>
        </p:spPr>
      </p:pic>
      <p:pic>
        <p:nvPicPr>
          <p:cNvPr id="6" name="Picture 5">
            <a:extLst>
              <a:ext uri="{FF2B5EF4-FFF2-40B4-BE49-F238E27FC236}">
                <a16:creationId xmlns:a16="http://schemas.microsoft.com/office/drawing/2014/main" id="{4D2B06F9-9BF8-87AA-A761-6D51168EB14F}"/>
              </a:ext>
            </a:extLst>
          </p:cNvPr>
          <p:cNvPicPr>
            <a:picLocks noChangeAspect="1"/>
          </p:cNvPicPr>
          <p:nvPr/>
        </p:nvPicPr>
        <p:blipFill>
          <a:blip r:embed="rId4"/>
          <a:stretch>
            <a:fillRect/>
          </a:stretch>
        </p:blipFill>
        <p:spPr>
          <a:xfrm>
            <a:off x="2965432" y="1821236"/>
            <a:ext cx="6261135" cy="4493141"/>
          </a:xfrm>
          <a:prstGeom prst="rect">
            <a:avLst/>
          </a:prstGeom>
        </p:spPr>
      </p:pic>
      <p:grpSp>
        <p:nvGrpSpPr>
          <p:cNvPr id="7" name="Group 6">
            <a:extLst>
              <a:ext uri="{FF2B5EF4-FFF2-40B4-BE49-F238E27FC236}">
                <a16:creationId xmlns:a16="http://schemas.microsoft.com/office/drawing/2014/main" id="{27438286-4FAB-F51B-F70C-75335E8F7B52}"/>
              </a:ext>
            </a:extLst>
          </p:cNvPr>
          <p:cNvGrpSpPr/>
          <p:nvPr/>
        </p:nvGrpSpPr>
        <p:grpSpPr>
          <a:xfrm>
            <a:off x="3573799" y="2272275"/>
            <a:ext cx="4600889" cy="2319325"/>
            <a:chOff x="5966328" y="2321163"/>
            <a:chExt cx="4600889" cy="2319325"/>
          </a:xfrm>
        </p:grpSpPr>
        <p:sp>
          <p:nvSpPr>
            <p:cNvPr id="8" name="TextBox 7">
              <a:extLst>
                <a:ext uri="{FF2B5EF4-FFF2-40B4-BE49-F238E27FC236}">
                  <a16:creationId xmlns:a16="http://schemas.microsoft.com/office/drawing/2014/main" id="{61A4B2EA-74FA-859A-3859-A8AEC6DC1009}"/>
                </a:ext>
              </a:extLst>
            </p:cNvPr>
            <p:cNvSpPr txBox="1"/>
            <p:nvPr/>
          </p:nvSpPr>
          <p:spPr>
            <a:xfrm>
              <a:off x="6042529" y="2321163"/>
              <a:ext cx="4524688"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w="203200">
                    <a:solidFill>
                      <a:srgbClr val="002060"/>
                    </a:solidFill>
                  </a:ln>
                  <a:solidFill>
                    <a:srgbClr val="002060"/>
                  </a:solidFill>
                  <a:effectLst/>
                  <a:uLnTx/>
                  <a:uFillTx/>
                  <a:latin typeface="#9Slide05 SVNClementine" panose="020F0502020204030203" pitchFamily="34" charset="0"/>
                  <a:ea typeface="+mn-ea"/>
                  <a:cs typeface="+mn-cs"/>
                </a:rPr>
                <a:t>GIẢI CỨU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w="203200">
                    <a:solidFill>
                      <a:srgbClr val="002060"/>
                    </a:solidFill>
                  </a:ln>
                  <a:solidFill>
                    <a:srgbClr val="002060"/>
                  </a:solidFill>
                  <a:effectLst/>
                  <a:uLnTx/>
                  <a:uFillTx/>
                  <a:latin typeface="#9Slide05 SVNClementine" panose="020F0502020204030203" pitchFamily="34" charset="0"/>
                  <a:ea typeface="+mn-ea"/>
                  <a:cs typeface="+mn-cs"/>
                </a:rPr>
                <a:t>CÁ HEO</a:t>
              </a:r>
            </a:p>
          </p:txBody>
        </p:sp>
        <p:sp>
          <p:nvSpPr>
            <p:cNvPr id="9" name="TextBox 8">
              <a:extLst>
                <a:ext uri="{FF2B5EF4-FFF2-40B4-BE49-F238E27FC236}">
                  <a16:creationId xmlns:a16="http://schemas.microsoft.com/office/drawing/2014/main" id="{4C9AB540-D849-C40C-4670-0ADC46EA5EEE}"/>
                </a:ext>
              </a:extLst>
            </p:cNvPr>
            <p:cNvSpPr txBox="1"/>
            <p:nvPr/>
          </p:nvSpPr>
          <p:spPr>
            <a:xfrm>
              <a:off x="5966328" y="2332164"/>
              <a:ext cx="4561726"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solidFill>
                    <a:prstClr val="white"/>
                  </a:solidFill>
                  <a:effectLst/>
                  <a:uLnTx/>
                  <a:uFillTx/>
                  <a:latin typeface="#9Slide05 SVNClementine" panose="020F0502020204030203" pitchFamily="34" charset="0"/>
                  <a:ea typeface="+mn-ea"/>
                  <a:cs typeface="+mn-cs"/>
                </a:rPr>
                <a:t>GIẢI CỨU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a:solidFill>
                    <a:prstClr val="white"/>
                  </a:solidFill>
                  <a:latin typeface="#9Slide05 SVNClementine" panose="020F0502020204030203" pitchFamily="34" charset="0"/>
                </a:rPr>
                <a:t>CÁ HEO</a:t>
              </a:r>
              <a:endParaRPr kumimoji="0" lang="en-US" sz="7200" b="0" i="0" u="none" strike="noStrike" kern="1200" cap="none" spc="0" normalizeH="0" baseline="0" noProof="0" dirty="0">
                <a:ln>
                  <a:noFill/>
                </a:ln>
                <a:solidFill>
                  <a:prstClr val="white"/>
                </a:solidFill>
                <a:effectLst/>
                <a:uLnTx/>
                <a:uFillTx/>
                <a:latin typeface="#9Slide05 SVNClementine" panose="020F0502020204030203" pitchFamily="34" charset="0"/>
                <a:ea typeface="+mn-ea"/>
                <a:cs typeface="+mn-cs"/>
              </a:endParaRPr>
            </a:p>
          </p:txBody>
        </p:sp>
      </p:grpSp>
      <p:grpSp>
        <p:nvGrpSpPr>
          <p:cNvPr id="10" name="Group 9">
            <a:extLst>
              <a:ext uri="{FF2B5EF4-FFF2-40B4-BE49-F238E27FC236}">
                <a16:creationId xmlns:a16="http://schemas.microsoft.com/office/drawing/2014/main" id="{1ADA4D92-CDC0-C3E4-542C-D7CC148E0C1F}"/>
              </a:ext>
            </a:extLst>
          </p:cNvPr>
          <p:cNvGrpSpPr/>
          <p:nvPr/>
        </p:nvGrpSpPr>
        <p:grpSpPr>
          <a:xfrm>
            <a:off x="3317239" y="-5198"/>
            <a:ext cx="5557520" cy="2193758"/>
            <a:chOff x="3222192" y="192790"/>
            <a:chExt cx="5557520" cy="2193758"/>
          </a:xfrm>
        </p:grpSpPr>
        <p:pic>
          <p:nvPicPr>
            <p:cNvPr id="11" name="图片 38">
              <a:extLst>
                <a:ext uri="{FF2B5EF4-FFF2-40B4-BE49-F238E27FC236}">
                  <a16:creationId xmlns:a16="http://schemas.microsoft.com/office/drawing/2014/main" id="{B6DA58FA-D866-7B59-ED82-85245B217FE5}"/>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222192" y="192790"/>
              <a:ext cx="5557520" cy="2193758"/>
            </a:xfrm>
            <a:prstGeom prst="rect">
              <a:avLst/>
            </a:prstGeom>
          </p:spPr>
        </p:pic>
        <p:sp>
          <p:nvSpPr>
            <p:cNvPr id="12" name="TextBox 11">
              <a:extLst>
                <a:ext uri="{FF2B5EF4-FFF2-40B4-BE49-F238E27FC236}">
                  <a16:creationId xmlns:a16="http://schemas.microsoft.com/office/drawing/2014/main" id="{87E25AED-6FAA-EE30-68B2-3790951ACC12}"/>
                </a:ext>
              </a:extLst>
            </p:cNvPr>
            <p:cNvSpPr txBox="1"/>
            <p:nvPr/>
          </p:nvSpPr>
          <p:spPr>
            <a:xfrm>
              <a:off x="4451190" y="651208"/>
              <a:ext cx="309952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FF5050"/>
                  </a:solidFill>
                  <a:effectLst/>
                  <a:uLnTx/>
                  <a:uFillTx/>
                  <a:latin typeface="UVN Banh Mi" pitchFamily="2" charset="0"/>
                  <a:ea typeface="+mn-ea"/>
                  <a:cs typeface="+mn-cs"/>
                </a:rPr>
                <a:t>TRẠM 7</a:t>
              </a:r>
              <a:endParaRPr kumimoji="0" lang="en-US" sz="4400" b="0" i="0" u="none" strike="noStrike" kern="1200" cap="none" spc="0" normalizeH="0" baseline="0" noProof="0" dirty="0">
                <a:ln>
                  <a:noFill/>
                </a:ln>
                <a:solidFill>
                  <a:srgbClr val="FF5050"/>
                </a:solidFill>
                <a:effectLst/>
                <a:uLnTx/>
                <a:uFillTx/>
                <a:latin typeface="UVN Banh Mi" pitchFamily="2" charset="0"/>
                <a:ea typeface="+mn-ea"/>
                <a:cs typeface="+mn-cs"/>
              </a:endParaRPr>
            </a:p>
          </p:txBody>
        </p:sp>
      </p:grpSp>
      <p:pic>
        <p:nvPicPr>
          <p:cNvPr id="13" name="Graphic 12">
            <a:extLst>
              <a:ext uri="{FF2B5EF4-FFF2-40B4-BE49-F238E27FC236}">
                <a16:creationId xmlns:a16="http://schemas.microsoft.com/office/drawing/2014/main" id="{E2ACA414-501B-0C75-31BD-CF7CE63EB4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01456" y="2587713"/>
            <a:ext cx="1817635" cy="3610314"/>
          </a:xfrm>
          <a:prstGeom prst="rect">
            <a:avLst/>
          </a:prstGeom>
        </p:spPr>
      </p:pic>
      <p:pic>
        <p:nvPicPr>
          <p:cNvPr id="14" name="Graphic 13">
            <a:extLst>
              <a:ext uri="{FF2B5EF4-FFF2-40B4-BE49-F238E27FC236}">
                <a16:creationId xmlns:a16="http://schemas.microsoft.com/office/drawing/2014/main" id="{F083F3BF-DF23-A353-1274-932D4DC01FF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40317" y="2587713"/>
            <a:ext cx="2050229" cy="3572424"/>
          </a:xfrm>
          <a:prstGeom prst="rect">
            <a:avLst/>
          </a:prstGeom>
        </p:spPr>
      </p:pic>
    </p:spTree>
    <p:extLst>
      <p:ext uri="{BB962C8B-B14F-4D97-AF65-F5344CB8AC3E}">
        <p14:creationId xmlns:p14="http://schemas.microsoft.com/office/powerpoint/2010/main" val="1639352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 calcmode="lin" valueType="num">
                                      <p:cBhvr>
                                        <p:cTn id="13" dur="500" fill="hold"/>
                                        <p:tgtEl>
                                          <p:spTgt spid="7"/>
                                        </p:tgtEl>
                                        <p:attrNameLst>
                                          <p:attrName>style.rotation</p:attrName>
                                        </p:attrNameLst>
                                      </p:cBhvr>
                                      <p:tavLst>
                                        <p:tav tm="0">
                                          <p:val>
                                            <p:fltVal val="360"/>
                                          </p:val>
                                        </p:tav>
                                        <p:tav tm="100000">
                                          <p:val>
                                            <p:fltVal val="0"/>
                                          </p:val>
                                        </p:tav>
                                      </p:tavLst>
                                    </p:anim>
                                    <p:animEffect transition="in" filter="fade">
                                      <p:cBhvr>
                                        <p:cTn id="14" dur="500"/>
                                        <p:tgtEl>
                                          <p:spTgt spid="7"/>
                                        </p:tgtEl>
                                      </p:cBhvr>
                                    </p:animEffect>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B0B64F-F453-F58A-183A-A4F3216AFCF0}"/>
              </a:ext>
            </a:extLst>
          </p:cNvPr>
          <p:cNvPicPr>
            <a:picLocks noChangeAspect="1"/>
          </p:cNvPicPr>
          <p:nvPr/>
        </p:nvPicPr>
        <p:blipFill rotWithShape="1">
          <a:blip r:embed="rId2"/>
          <a:srcRect b="3948"/>
          <a:stretch/>
        </p:blipFill>
        <p:spPr>
          <a:xfrm>
            <a:off x="0" y="0"/>
            <a:ext cx="12192000" cy="6857999"/>
          </a:xfrm>
          <a:prstGeom prst="rect">
            <a:avLst/>
          </a:prstGeom>
        </p:spPr>
      </p:pic>
      <p:pic>
        <p:nvPicPr>
          <p:cNvPr id="5" name="Graphic 4">
            <a:extLst>
              <a:ext uri="{FF2B5EF4-FFF2-40B4-BE49-F238E27FC236}">
                <a16:creationId xmlns:a16="http://schemas.microsoft.com/office/drawing/2014/main" id="{C0D64CBA-8A3A-6A7C-C402-EAB07FAD7A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8578" y="2310474"/>
            <a:ext cx="2214432" cy="3858540"/>
          </a:xfrm>
          <a:prstGeom prst="rect">
            <a:avLst/>
          </a:prstGeom>
        </p:spPr>
      </p:pic>
      <p:sp>
        <p:nvSpPr>
          <p:cNvPr id="10" name="Rectangle: Rounded Corners 9">
            <a:extLst>
              <a:ext uri="{FF2B5EF4-FFF2-40B4-BE49-F238E27FC236}">
                <a16:creationId xmlns:a16="http://schemas.microsoft.com/office/drawing/2014/main" id="{0C0E082F-6AF4-BB65-7391-03F5C0B358C4}"/>
              </a:ext>
            </a:extLst>
          </p:cNvPr>
          <p:cNvSpPr/>
          <p:nvPr/>
        </p:nvSpPr>
        <p:spPr>
          <a:xfrm>
            <a:off x="488272" y="568171"/>
            <a:ext cx="11248008" cy="5752730"/>
          </a:xfrm>
          <a:prstGeom prst="roundRect">
            <a:avLst>
              <a:gd name="adj" fmla="val 11574"/>
            </a:avLst>
          </a:prstGeom>
          <a:solidFill>
            <a:srgbClr val="FBFDFF"/>
          </a:solidFill>
          <a:ln w="79375">
            <a:solidFill>
              <a:srgbClr val="0070C0"/>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FB7AC9EF-87B6-B60A-5298-ECA4FCBD6CAC}"/>
              </a:ext>
            </a:extLst>
          </p:cNvPr>
          <p:cNvGrpSpPr/>
          <p:nvPr/>
        </p:nvGrpSpPr>
        <p:grpSpPr>
          <a:xfrm>
            <a:off x="742951" y="868262"/>
            <a:ext cx="768776" cy="714823"/>
            <a:chOff x="759165" y="674960"/>
            <a:chExt cx="637526" cy="592784"/>
          </a:xfrm>
        </p:grpSpPr>
        <p:sp>
          <p:nvSpPr>
            <p:cNvPr id="6" name="Oval 5">
              <a:extLst>
                <a:ext uri="{FF2B5EF4-FFF2-40B4-BE49-F238E27FC236}">
                  <a16:creationId xmlns:a16="http://schemas.microsoft.com/office/drawing/2014/main" id="{21DBD02C-E3B5-6CC8-AB64-FAF17FDF2339}"/>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A81B174A-3081-CF4D-A46B-5F4E2D8CB22D}"/>
                </a:ext>
              </a:extLst>
            </p:cNvPr>
            <p:cNvSpPr txBox="1"/>
            <p:nvPr/>
          </p:nvSpPr>
          <p:spPr>
            <a:xfrm>
              <a:off x="872908" y="674960"/>
              <a:ext cx="523783" cy="5870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LNTH-Hoa Nho LNTH" pitchFamily="2" charset="0"/>
                  <a:ea typeface="+mn-ea"/>
                  <a:cs typeface="+mn-cs"/>
                </a:rPr>
                <a:t>3</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8" name="TextBox 7">
            <a:extLst>
              <a:ext uri="{FF2B5EF4-FFF2-40B4-BE49-F238E27FC236}">
                <a16:creationId xmlns:a16="http://schemas.microsoft.com/office/drawing/2014/main" id="{EA08E06E-83C4-FB75-5A2E-562A622C672E}"/>
              </a:ext>
            </a:extLst>
          </p:cNvPr>
          <p:cNvSpPr txBox="1"/>
          <p:nvPr/>
        </p:nvSpPr>
        <p:spPr>
          <a:xfrm>
            <a:off x="1511727" y="868262"/>
            <a:ext cx="9937322" cy="3170099"/>
          </a:xfrm>
          <a:prstGeom prst="rect">
            <a:avLst/>
          </a:prstGeom>
          <a:noFill/>
        </p:spPr>
        <p:txBody>
          <a:bodyPr wrap="square" rtlCol="0">
            <a:spAutoFit/>
          </a:bodyPr>
          <a:lstStyle>
            <a:defPPr>
              <a:defRPr lang="vi-VN"/>
            </a:defPPr>
            <a:lvl1pPr>
              <a:defRPr sz="4800" b="1">
                <a:solidFill>
                  <a:srgbClr val="FF2525"/>
                </a:solidFil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Trong năm 2021, số lượt khách nội địa tham quan, nghỉ dưỡng tại</a:t>
            </a:r>
            <a:r>
              <a:rPr kumimoji="0" lang="en-US"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 </a:t>
            </a: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Đà Lạt là 1 953 000 lượt, nhiều hơn số lượt khách quốc tế 1 936 000 lượt. Hỏi số lượt khách đến tham quan, nghỉ dưỡng tại Đà Lạt năm 2021 là bao nhiêu?</a:t>
            </a:r>
            <a:endParaRPr kumimoji="0" lang="vi-VN"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pic>
        <p:nvPicPr>
          <p:cNvPr id="9" name="Picture 8">
            <a:extLst>
              <a:ext uri="{FF2B5EF4-FFF2-40B4-BE49-F238E27FC236}">
                <a16:creationId xmlns:a16="http://schemas.microsoft.com/office/drawing/2014/main" id="{2A22E55A-A016-4DCF-BF41-919C96599C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3010" y="4014394"/>
            <a:ext cx="3872782" cy="1946366"/>
          </a:xfrm>
          <a:prstGeom prst="rect">
            <a:avLst/>
          </a:prstGeom>
        </p:spPr>
      </p:pic>
    </p:spTree>
    <p:extLst>
      <p:ext uri="{BB962C8B-B14F-4D97-AF65-F5344CB8AC3E}">
        <p14:creationId xmlns:p14="http://schemas.microsoft.com/office/powerpoint/2010/main" val="110803774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B0B64F-F453-F58A-183A-A4F3216AFCF0}"/>
              </a:ext>
            </a:extLst>
          </p:cNvPr>
          <p:cNvPicPr>
            <a:picLocks noChangeAspect="1"/>
          </p:cNvPicPr>
          <p:nvPr/>
        </p:nvPicPr>
        <p:blipFill rotWithShape="1">
          <a:blip r:embed="rId2"/>
          <a:srcRect b="3948"/>
          <a:stretch/>
        </p:blipFill>
        <p:spPr>
          <a:xfrm>
            <a:off x="0" y="0"/>
            <a:ext cx="12192000" cy="6857999"/>
          </a:xfrm>
          <a:prstGeom prst="rect">
            <a:avLst/>
          </a:prstGeom>
        </p:spPr>
      </p:pic>
      <p:pic>
        <p:nvPicPr>
          <p:cNvPr id="5" name="Graphic 4">
            <a:extLst>
              <a:ext uri="{FF2B5EF4-FFF2-40B4-BE49-F238E27FC236}">
                <a16:creationId xmlns:a16="http://schemas.microsoft.com/office/drawing/2014/main" id="{C0D64CBA-8A3A-6A7C-C402-EAB07FAD7A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8578" y="2310474"/>
            <a:ext cx="2214432" cy="3858540"/>
          </a:xfrm>
          <a:prstGeom prst="rect">
            <a:avLst/>
          </a:prstGeom>
        </p:spPr>
      </p:pic>
      <p:sp>
        <p:nvSpPr>
          <p:cNvPr id="10" name="Rectangle: Rounded Corners 9">
            <a:extLst>
              <a:ext uri="{FF2B5EF4-FFF2-40B4-BE49-F238E27FC236}">
                <a16:creationId xmlns:a16="http://schemas.microsoft.com/office/drawing/2014/main" id="{0C0E082F-6AF4-BB65-7391-03F5C0B358C4}"/>
              </a:ext>
            </a:extLst>
          </p:cNvPr>
          <p:cNvSpPr/>
          <p:nvPr/>
        </p:nvSpPr>
        <p:spPr>
          <a:xfrm>
            <a:off x="488272" y="568171"/>
            <a:ext cx="11248008" cy="5752730"/>
          </a:xfrm>
          <a:prstGeom prst="roundRect">
            <a:avLst>
              <a:gd name="adj" fmla="val 11574"/>
            </a:avLst>
          </a:prstGeom>
          <a:solidFill>
            <a:srgbClr val="FBFDFF"/>
          </a:solidFill>
          <a:ln w="79375">
            <a:solidFill>
              <a:srgbClr val="0070C0"/>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EA08E06E-83C4-FB75-5A2E-562A622C672E}"/>
              </a:ext>
            </a:extLst>
          </p:cNvPr>
          <p:cNvSpPr txBox="1"/>
          <p:nvPr/>
        </p:nvSpPr>
        <p:spPr>
          <a:xfrm>
            <a:off x="1127339" y="920620"/>
            <a:ext cx="9937322" cy="5016758"/>
          </a:xfrm>
          <a:prstGeom prst="rect">
            <a:avLst/>
          </a:prstGeom>
          <a:noFill/>
        </p:spPr>
        <p:txBody>
          <a:bodyPr wrap="square" rtlCol="0">
            <a:spAutoFit/>
          </a:bodyPr>
          <a:lstStyle>
            <a:defPPr>
              <a:defRPr lang="vi-VN"/>
            </a:defPPr>
            <a:lvl1pPr>
              <a:defRPr sz="4800" b="1">
                <a:solidFill>
                  <a:srgbClr val="FF2525"/>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Calibri" panose="020F0502020204030204"/>
                <a:ea typeface="+mn-ea"/>
                <a:cs typeface="+mn-cs"/>
              </a:rPr>
              <a:t>BÀI GIẢI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Số lượt khách quốc tế đến tham quan, nghỉ dưỡng tại Đà Lạt năm 2021 là: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	</a:t>
            </a: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195</a:t>
            </a:r>
            <a:r>
              <a:rPr kumimoji="0" lang="en-US"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 </a:t>
            </a: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3000 - 193</a:t>
            </a:r>
            <a:r>
              <a:rPr kumimoji="0" lang="en-US"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 </a:t>
            </a: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6000 = 17</a:t>
            </a:r>
            <a:r>
              <a:rPr kumimoji="0" lang="en-US"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 </a:t>
            </a: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000 (lượt)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Số lượt khách đến tham quan, nghỉ dưỡng tại Đà Lạt năm 2021 là</a:t>
            </a:r>
            <a:r>
              <a:rPr kumimoji="0" lang="en-US"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endPar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	</a:t>
            </a: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1</a:t>
            </a:r>
            <a:r>
              <a:rPr kumimoji="0" lang="en-US"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 </a:t>
            </a: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953</a:t>
            </a:r>
            <a:r>
              <a:rPr kumimoji="0" lang="en-US"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 </a:t>
            </a: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000 + 17</a:t>
            </a:r>
            <a:r>
              <a:rPr kumimoji="0" lang="en-US"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 </a:t>
            </a: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000 = 1</a:t>
            </a:r>
            <a:r>
              <a:rPr kumimoji="0" lang="en-US"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 </a:t>
            </a: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970</a:t>
            </a:r>
            <a:r>
              <a:rPr kumimoji="0" lang="en-US"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 </a:t>
            </a: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000 (lượt)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					</a:t>
            </a: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Đáp số: 1</a:t>
            </a:r>
            <a:r>
              <a:rPr kumimoji="0" lang="en-US"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 </a:t>
            </a: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970</a:t>
            </a:r>
            <a:r>
              <a:rPr kumimoji="0" lang="en-US"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 </a:t>
            </a: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000 (lượt)</a:t>
            </a:r>
            <a:endParaRPr kumimoji="0" lang="vi-VN"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1128402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CDB95-4765-315E-DC04-D618C4527310}"/>
              </a:ext>
            </a:extLst>
          </p:cNvPr>
          <p:cNvPicPr>
            <a:picLocks noChangeAspect="1"/>
          </p:cNvPicPr>
          <p:nvPr/>
        </p:nvPicPr>
        <p:blipFill rotWithShape="1">
          <a:blip r:embed="rId2"/>
          <a:srcRect t="5648" b="3042"/>
          <a:stretch/>
        </p:blipFill>
        <p:spPr>
          <a:xfrm>
            <a:off x="0" y="0"/>
            <a:ext cx="12192000" cy="6857999"/>
          </a:xfrm>
          <a:prstGeom prst="rect">
            <a:avLst/>
          </a:prstGeom>
        </p:spPr>
      </p:pic>
      <p:pic>
        <p:nvPicPr>
          <p:cNvPr id="2" name="Picture 1">
            <a:extLst>
              <a:ext uri="{FF2B5EF4-FFF2-40B4-BE49-F238E27FC236}">
                <a16:creationId xmlns:a16="http://schemas.microsoft.com/office/drawing/2014/main" id="{A076AC29-71A5-424B-B083-FB5A28F39FEC}"/>
              </a:ext>
            </a:extLst>
          </p:cNvPr>
          <p:cNvPicPr>
            <a:picLocks noChangeAspect="1"/>
          </p:cNvPicPr>
          <p:nvPr/>
        </p:nvPicPr>
        <p:blipFill>
          <a:blip r:embed="rId3"/>
          <a:stretch>
            <a:fillRect/>
          </a:stretch>
        </p:blipFill>
        <p:spPr>
          <a:xfrm>
            <a:off x="4102206" y="2384461"/>
            <a:ext cx="4531840" cy="3282172"/>
          </a:xfrm>
          <a:prstGeom prst="rect">
            <a:avLst/>
          </a:prstGeom>
        </p:spPr>
      </p:pic>
    </p:spTree>
    <p:extLst>
      <p:ext uri="{BB962C8B-B14F-4D97-AF65-F5344CB8AC3E}">
        <p14:creationId xmlns:p14="http://schemas.microsoft.com/office/powerpoint/2010/main" val="277174545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B0B64F-F453-F58A-183A-A4F3216AFCF0}"/>
              </a:ext>
            </a:extLst>
          </p:cNvPr>
          <p:cNvPicPr>
            <a:picLocks noChangeAspect="1"/>
          </p:cNvPicPr>
          <p:nvPr/>
        </p:nvPicPr>
        <p:blipFill rotWithShape="1">
          <a:blip r:embed="rId2"/>
          <a:srcRect b="3948"/>
          <a:stretch/>
        </p:blipFill>
        <p:spPr>
          <a:xfrm>
            <a:off x="0" y="0"/>
            <a:ext cx="12192000" cy="6857999"/>
          </a:xfrm>
          <a:prstGeom prst="rect">
            <a:avLst/>
          </a:prstGeom>
        </p:spPr>
      </p:pic>
      <p:pic>
        <p:nvPicPr>
          <p:cNvPr id="5" name="Graphic 4">
            <a:extLst>
              <a:ext uri="{FF2B5EF4-FFF2-40B4-BE49-F238E27FC236}">
                <a16:creationId xmlns:a16="http://schemas.microsoft.com/office/drawing/2014/main" id="{C0D64CBA-8A3A-6A7C-C402-EAB07FAD7A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8578" y="2310474"/>
            <a:ext cx="2214432" cy="3858540"/>
          </a:xfrm>
          <a:prstGeom prst="rect">
            <a:avLst/>
          </a:prstGeom>
        </p:spPr>
      </p:pic>
      <p:sp>
        <p:nvSpPr>
          <p:cNvPr id="10" name="Rectangle: Rounded Corners 9">
            <a:extLst>
              <a:ext uri="{FF2B5EF4-FFF2-40B4-BE49-F238E27FC236}">
                <a16:creationId xmlns:a16="http://schemas.microsoft.com/office/drawing/2014/main" id="{0C0E082F-6AF4-BB65-7391-03F5C0B358C4}"/>
              </a:ext>
            </a:extLst>
          </p:cNvPr>
          <p:cNvSpPr/>
          <p:nvPr/>
        </p:nvSpPr>
        <p:spPr>
          <a:xfrm>
            <a:off x="471996" y="586664"/>
            <a:ext cx="11248008" cy="5752730"/>
          </a:xfrm>
          <a:prstGeom prst="roundRect">
            <a:avLst>
              <a:gd name="adj" fmla="val 11574"/>
            </a:avLst>
          </a:prstGeom>
          <a:solidFill>
            <a:srgbClr val="FBFDFF"/>
          </a:solidFill>
          <a:ln w="79375">
            <a:solidFill>
              <a:srgbClr val="0070C0"/>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F3F284E2-6B0E-476C-ADC8-232274B48E05}"/>
              </a:ext>
            </a:extLst>
          </p:cNvPr>
          <p:cNvPicPr>
            <a:picLocks noChangeAspect="1"/>
          </p:cNvPicPr>
          <p:nvPr/>
        </p:nvPicPr>
        <p:blipFill rotWithShape="1">
          <a:blip r:embed="rId5">
            <a:extLst>
              <a:ext uri="{28A0092B-C50C-407E-A947-70E740481C1C}">
                <a14:useLocalDpi xmlns:a14="http://schemas.microsoft.com/office/drawing/2010/main" val="0"/>
              </a:ext>
            </a:extLst>
          </a:blip>
          <a:srcRect l="41375" t="2504"/>
          <a:stretch/>
        </p:blipFill>
        <p:spPr>
          <a:xfrm>
            <a:off x="1141067" y="2519932"/>
            <a:ext cx="9909865" cy="2886525"/>
          </a:xfrm>
          <a:prstGeom prst="rect">
            <a:avLst/>
          </a:prstGeom>
        </p:spPr>
      </p:pic>
      <p:pic>
        <p:nvPicPr>
          <p:cNvPr id="9" name="Picture 8">
            <a:extLst>
              <a:ext uri="{FF2B5EF4-FFF2-40B4-BE49-F238E27FC236}">
                <a16:creationId xmlns:a16="http://schemas.microsoft.com/office/drawing/2014/main" id="{204638B4-BA19-4555-833C-478F67F03E32}"/>
              </a:ext>
            </a:extLst>
          </p:cNvPr>
          <p:cNvPicPr>
            <a:picLocks noChangeAspect="1"/>
          </p:cNvPicPr>
          <p:nvPr/>
        </p:nvPicPr>
        <p:blipFill rotWithShape="1">
          <a:blip r:embed="rId5">
            <a:extLst>
              <a:ext uri="{28A0092B-C50C-407E-A947-70E740481C1C}">
                <a14:useLocalDpi xmlns:a14="http://schemas.microsoft.com/office/drawing/2010/main" val="0"/>
              </a:ext>
            </a:extLst>
          </a:blip>
          <a:srcRect l="-7369" t="-1644" r="61224" b="31511"/>
          <a:stretch/>
        </p:blipFill>
        <p:spPr>
          <a:xfrm>
            <a:off x="1" y="816097"/>
            <a:ext cx="6400799" cy="1703835"/>
          </a:xfrm>
          <a:prstGeom prst="rect">
            <a:avLst/>
          </a:prstGeom>
        </p:spPr>
      </p:pic>
    </p:spTree>
    <p:extLst>
      <p:ext uri="{BB962C8B-B14F-4D97-AF65-F5344CB8AC3E}">
        <p14:creationId xmlns:p14="http://schemas.microsoft.com/office/powerpoint/2010/main" val="53039762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B0B64F-F453-F58A-183A-A4F3216AFCF0}"/>
              </a:ext>
            </a:extLst>
          </p:cNvPr>
          <p:cNvPicPr>
            <a:picLocks noChangeAspect="1"/>
          </p:cNvPicPr>
          <p:nvPr/>
        </p:nvPicPr>
        <p:blipFill rotWithShape="1">
          <a:blip r:embed="rId2"/>
          <a:srcRect b="3948"/>
          <a:stretch/>
        </p:blipFill>
        <p:spPr>
          <a:xfrm>
            <a:off x="0" y="0"/>
            <a:ext cx="12192000" cy="6857999"/>
          </a:xfrm>
          <a:prstGeom prst="rect">
            <a:avLst/>
          </a:prstGeom>
        </p:spPr>
      </p:pic>
      <p:pic>
        <p:nvPicPr>
          <p:cNvPr id="5" name="Graphic 4">
            <a:extLst>
              <a:ext uri="{FF2B5EF4-FFF2-40B4-BE49-F238E27FC236}">
                <a16:creationId xmlns:a16="http://schemas.microsoft.com/office/drawing/2014/main" id="{C0D64CBA-8A3A-6A7C-C402-EAB07FAD7A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8578" y="2310474"/>
            <a:ext cx="2214432" cy="3858540"/>
          </a:xfrm>
          <a:prstGeom prst="rect">
            <a:avLst/>
          </a:prstGeom>
        </p:spPr>
      </p:pic>
      <p:sp>
        <p:nvSpPr>
          <p:cNvPr id="10" name="Rectangle: Rounded Corners 9">
            <a:extLst>
              <a:ext uri="{FF2B5EF4-FFF2-40B4-BE49-F238E27FC236}">
                <a16:creationId xmlns:a16="http://schemas.microsoft.com/office/drawing/2014/main" id="{0C0E082F-6AF4-BB65-7391-03F5C0B358C4}"/>
              </a:ext>
            </a:extLst>
          </p:cNvPr>
          <p:cNvSpPr/>
          <p:nvPr/>
        </p:nvSpPr>
        <p:spPr>
          <a:xfrm>
            <a:off x="471996" y="586664"/>
            <a:ext cx="11248008" cy="5752730"/>
          </a:xfrm>
          <a:prstGeom prst="roundRect">
            <a:avLst>
              <a:gd name="adj" fmla="val 11574"/>
            </a:avLst>
          </a:prstGeom>
          <a:solidFill>
            <a:srgbClr val="FBFDFF"/>
          </a:solidFill>
          <a:ln w="79375">
            <a:solidFill>
              <a:srgbClr val="0070C0"/>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F3F284E2-6B0E-476C-ADC8-232274B48E05}"/>
              </a:ext>
            </a:extLst>
          </p:cNvPr>
          <p:cNvPicPr>
            <a:picLocks noChangeAspect="1"/>
          </p:cNvPicPr>
          <p:nvPr/>
        </p:nvPicPr>
        <p:blipFill rotWithShape="1">
          <a:blip r:embed="rId5">
            <a:extLst>
              <a:ext uri="{28A0092B-C50C-407E-A947-70E740481C1C}">
                <a14:useLocalDpi xmlns:a14="http://schemas.microsoft.com/office/drawing/2010/main" val="0"/>
              </a:ext>
            </a:extLst>
          </a:blip>
          <a:srcRect l="41375" t="2504"/>
          <a:stretch/>
        </p:blipFill>
        <p:spPr>
          <a:xfrm>
            <a:off x="1141067" y="696831"/>
            <a:ext cx="9909865" cy="2886525"/>
          </a:xfrm>
          <a:prstGeom prst="rect">
            <a:avLst/>
          </a:prstGeom>
        </p:spPr>
      </p:pic>
      <p:sp>
        <p:nvSpPr>
          <p:cNvPr id="2" name="TextBox 1">
            <a:extLst>
              <a:ext uri="{FF2B5EF4-FFF2-40B4-BE49-F238E27FC236}">
                <a16:creationId xmlns:a16="http://schemas.microsoft.com/office/drawing/2014/main" id="{1C089CF1-4B69-4FD3-95F3-76E45895361D}"/>
              </a:ext>
            </a:extLst>
          </p:cNvPr>
          <p:cNvSpPr txBox="1"/>
          <p:nvPr/>
        </p:nvSpPr>
        <p:spPr>
          <a:xfrm>
            <a:off x="1141067" y="3654816"/>
            <a:ext cx="10578937" cy="2308324"/>
          </a:xfrm>
          <a:prstGeom prst="rect">
            <a:avLst/>
          </a:prstGeom>
          <a:noFill/>
        </p:spPr>
        <p:txBody>
          <a:bodyPr wrap="square" rtlCol="0">
            <a:spAutoFit/>
          </a:bodyPr>
          <a:lstStyle/>
          <a:p>
            <a:r>
              <a:rPr lang="en-US" sz="3600"/>
              <a:t>+	Tìm từ phải sang trái.</a:t>
            </a:r>
          </a:p>
          <a:p>
            <a:r>
              <a:rPr lang="en-US" sz="3600"/>
              <a:t>+	Nhẩm tính hoặc dùng mối quan hệ cộng – trừ để tìm chữ số.</a:t>
            </a:r>
          </a:p>
          <a:p>
            <a:r>
              <a:rPr lang="en-US" sz="3600"/>
              <a:t>+	Ở mỗi hàng, xác định phép tính có nhớ hay không.</a:t>
            </a:r>
          </a:p>
        </p:txBody>
      </p:sp>
    </p:spTree>
    <p:extLst>
      <p:ext uri="{BB962C8B-B14F-4D97-AF65-F5344CB8AC3E}">
        <p14:creationId xmlns:p14="http://schemas.microsoft.com/office/powerpoint/2010/main" val="3864437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B0B64F-F453-F58A-183A-A4F3216AFCF0}"/>
              </a:ext>
            </a:extLst>
          </p:cNvPr>
          <p:cNvPicPr>
            <a:picLocks noChangeAspect="1"/>
          </p:cNvPicPr>
          <p:nvPr/>
        </p:nvPicPr>
        <p:blipFill rotWithShape="1">
          <a:blip r:embed="rId2"/>
          <a:srcRect b="3948"/>
          <a:stretch/>
        </p:blipFill>
        <p:spPr>
          <a:xfrm>
            <a:off x="0" y="0"/>
            <a:ext cx="12192000" cy="6857999"/>
          </a:xfrm>
          <a:prstGeom prst="rect">
            <a:avLst/>
          </a:prstGeom>
        </p:spPr>
      </p:pic>
      <p:pic>
        <p:nvPicPr>
          <p:cNvPr id="5" name="Graphic 4">
            <a:extLst>
              <a:ext uri="{FF2B5EF4-FFF2-40B4-BE49-F238E27FC236}">
                <a16:creationId xmlns:a16="http://schemas.microsoft.com/office/drawing/2014/main" id="{C0D64CBA-8A3A-6A7C-C402-EAB07FAD7A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8578" y="2310474"/>
            <a:ext cx="2214432" cy="3858540"/>
          </a:xfrm>
          <a:prstGeom prst="rect">
            <a:avLst/>
          </a:prstGeom>
        </p:spPr>
      </p:pic>
      <p:sp>
        <p:nvSpPr>
          <p:cNvPr id="10" name="Rectangle: Rounded Corners 9">
            <a:extLst>
              <a:ext uri="{FF2B5EF4-FFF2-40B4-BE49-F238E27FC236}">
                <a16:creationId xmlns:a16="http://schemas.microsoft.com/office/drawing/2014/main" id="{0C0E082F-6AF4-BB65-7391-03F5C0B358C4}"/>
              </a:ext>
            </a:extLst>
          </p:cNvPr>
          <p:cNvSpPr/>
          <p:nvPr/>
        </p:nvSpPr>
        <p:spPr>
          <a:xfrm>
            <a:off x="471996" y="378372"/>
            <a:ext cx="11248008" cy="5961022"/>
          </a:xfrm>
          <a:prstGeom prst="roundRect">
            <a:avLst>
              <a:gd name="adj" fmla="val 11574"/>
            </a:avLst>
          </a:prstGeom>
          <a:solidFill>
            <a:schemeClr val="bg1"/>
          </a:solidFill>
          <a:ln w="79375">
            <a:solidFill>
              <a:srgbClr val="0070C0"/>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1C089CF1-4B69-4FD3-95F3-76E45895361D}"/>
              </a:ext>
            </a:extLst>
          </p:cNvPr>
          <p:cNvSpPr txBox="1"/>
          <p:nvPr/>
        </p:nvSpPr>
        <p:spPr>
          <a:xfrm>
            <a:off x="707994" y="2422753"/>
            <a:ext cx="11248008" cy="3862596"/>
          </a:xfrm>
          <a:prstGeom prst="rect">
            <a:avLst/>
          </a:prstGeom>
          <a:noFill/>
        </p:spPr>
        <p:txBody>
          <a:bodyPr wrap="square" rtlCol="0">
            <a:spAutoFit/>
          </a:bodyPr>
          <a:lstStyle/>
          <a:p>
            <a:pPr lvl="0"/>
            <a:r>
              <a:rPr lang="en-US" sz="3500">
                <a:solidFill>
                  <a:srgbClr val="002060"/>
                </a:solidFill>
              </a:rPr>
              <a:t>–2 cộng mấy cho số tận cùng là 1? → 2 cộng </a:t>
            </a:r>
            <a:r>
              <a:rPr lang="en-US" sz="3500">
                <a:solidFill>
                  <a:srgbClr val="FF0000"/>
                </a:solidFill>
              </a:rPr>
              <a:t>9</a:t>
            </a:r>
            <a:r>
              <a:rPr lang="en-US" sz="3500">
                <a:solidFill>
                  <a:srgbClr val="002060"/>
                </a:solidFill>
              </a:rPr>
              <a:t> bằng 11, viết 1, nhớ 1.</a:t>
            </a:r>
          </a:p>
          <a:p>
            <a:pPr lvl="0"/>
            <a:r>
              <a:rPr lang="en-US" sz="3500">
                <a:solidFill>
                  <a:srgbClr val="002060"/>
                </a:solidFill>
              </a:rPr>
              <a:t>–Mấy cộng 4, thêm 1 bằng 6? → </a:t>
            </a:r>
            <a:r>
              <a:rPr lang="en-US" sz="3500">
                <a:solidFill>
                  <a:srgbClr val="FF0000"/>
                </a:solidFill>
              </a:rPr>
              <a:t>1</a:t>
            </a:r>
            <a:r>
              <a:rPr lang="en-US" sz="3500">
                <a:solidFill>
                  <a:srgbClr val="002060"/>
                </a:solidFill>
              </a:rPr>
              <a:t> cộng 4, thêm 1 bằng 6.</a:t>
            </a:r>
          </a:p>
          <a:p>
            <a:pPr lvl="0"/>
            <a:r>
              <a:rPr lang="en-US" sz="3500">
                <a:solidFill>
                  <a:srgbClr val="002060"/>
                </a:solidFill>
              </a:rPr>
              <a:t>–4 cộng 6 bằng mấy? 4 cộng 6 bằng 10, viết </a:t>
            </a:r>
            <a:r>
              <a:rPr lang="en-US" sz="3500">
                <a:solidFill>
                  <a:srgbClr val="FF0000"/>
                </a:solidFill>
              </a:rPr>
              <a:t>0</a:t>
            </a:r>
            <a:r>
              <a:rPr lang="en-US" sz="3500">
                <a:solidFill>
                  <a:srgbClr val="002060"/>
                </a:solidFill>
              </a:rPr>
              <a:t>, nhớ 1.</a:t>
            </a:r>
          </a:p>
          <a:p>
            <a:pPr lvl="0"/>
            <a:r>
              <a:rPr lang="en-US" sz="3500">
                <a:solidFill>
                  <a:srgbClr val="002060"/>
                </a:solidFill>
              </a:rPr>
              <a:t>–7 cộng mấy, thêm 1 bằng 8? → 7 cộng </a:t>
            </a:r>
            <a:r>
              <a:rPr lang="en-US" sz="3500">
                <a:solidFill>
                  <a:srgbClr val="FF0000"/>
                </a:solidFill>
              </a:rPr>
              <a:t>0</a:t>
            </a:r>
            <a:r>
              <a:rPr lang="en-US" sz="3500">
                <a:solidFill>
                  <a:srgbClr val="002060"/>
                </a:solidFill>
              </a:rPr>
              <a:t>, thêm 1 bằng 8.</a:t>
            </a:r>
          </a:p>
          <a:p>
            <a:pPr lvl="0"/>
            <a:r>
              <a:rPr lang="en-US" sz="3500">
                <a:solidFill>
                  <a:srgbClr val="002060"/>
                </a:solidFill>
              </a:rPr>
              <a:t>–Mấy cộng 3 bằng 7? → </a:t>
            </a:r>
            <a:r>
              <a:rPr lang="en-US" sz="3500">
                <a:solidFill>
                  <a:srgbClr val="FF0000"/>
                </a:solidFill>
              </a:rPr>
              <a:t>4</a:t>
            </a:r>
            <a:r>
              <a:rPr lang="en-US" sz="3500">
                <a:solidFill>
                  <a:srgbClr val="002060"/>
                </a:solidFill>
              </a:rPr>
              <a:t> cộng 3 bằng 7.</a:t>
            </a:r>
          </a:p>
          <a:p>
            <a:pPr lvl="0"/>
            <a:r>
              <a:rPr lang="en-US" sz="3500">
                <a:solidFill>
                  <a:srgbClr val="002060"/>
                </a:solidFill>
              </a:rPr>
              <a:t>–8 cộng mấy bằng 16? → 8 cộng </a:t>
            </a:r>
            <a:r>
              <a:rPr lang="en-US" sz="3500">
                <a:solidFill>
                  <a:srgbClr val="FF0000"/>
                </a:solidFill>
              </a:rPr>
              <a:t>8</a:t>
            </a:r>
            <a:r>
              <a:rPr lang="en-US" sz="3500">
                <a:solidFill>
                  <a:srgbClr val="002060"/>
                </a:solidFill>
              </a:rPr>
              <a:t> bằng 16.</a:t>
            </a:r>
            <a:endParaRPr kumimoji="0" lang="en-US" sz="3500" b="0" i="0" u="none" strike="noStrike" kern="1200" cap="none" spc="0" normalizeH="0" baseline="0" noProof="0">
              <a:ln>
                <a:noFill/>
              </a:ln>
              <a:solidFill>
                <a:srgbClr val="002060"/>
              </a:solidFill>
              <a:effectLst/>
              <a:uLnTx/>
              <a:uFillTx/>
              <a:latin typeface="Calibri" panose="020F0502020204030204"/>
            </a:endParaRPr>
          </a:p>
        </p:txBody>
      </p:sp>
      <p:sp>
        <p:nvSpPr>
          <p:cNvPr id="8" name="Rectangle 7">
            <a:extLst>
              <a:ext uri="{FF2B5EF4-FFF2-40B4-BE49-F238E27FC236}">
                <a16:creationId xmlns:a16="http://schemas.microsoft.com/office/drawing/2014/main" id="{177377C7-C836-4A6A-9D02-D7B874AF509E}"/>
              </a:ext>
            </a:extLst>
          </p:cNvPr>
          <p:cNvSpPr/>
          <p:nvPr/>
        </p:nvSpPr>
        <p:spPr>
          <a:xfrm>
            <a:off x="824945" y="2548944"/>
            <a:ext cx="6127648" cy="416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A25F2B-6114-4328-866F-2ADFFC43E4BD}"/>
              </a:ext>
            </a:extLst>
          </p:cNvPr>
          <p:cNvSpPr/>
          <p:nvPr/>
        </p:nvSpPr>
        <p:spPr>
          <a:xfrm>
            <a:off x="7014407" y="2548944"/>
            <a:ext cx="4469599" cy="416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D7468CF-5280-446C-8D93-7C7C33A51D69}"/>
              </a:ext>
            </a:extLst>
          </p:cNvPr>
          <p:cNvSpPr/>
          <p:nvPr/>
        </p:nvSpPr>
        <p:spPr>
          <a:xfrm>
            <a:off x="707994" y="3135490"/>
            <a:ext cx="4469599" cy="416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19999DD-2B2A-4CB0-BF3C-3CB4BC65D001}"/>
              </a:ext>
            </a:extLst>
          </p:cNvPr>
          <p:cNvSpPr/>
          <p:nvPr/>
        </p:nvSpPr>
        <p:spPr>
          <a:xfrm>
            <a:off x="822737" y="3611084"/>
            <a:ext cx="5273263" cy="416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5EE3DA7-86A7-499E-B6E2-370CCA6F7177}"/>
              </a:ext>
            </a:extLst>
          </p:cNvPr>
          <p:cNvSpPr/>
          <p:nvPr/>
        </p:nvSpPr>
        <p:spPr>
          <a:xfrm>
            <a:off x="6141002" y="3551838"/>
            <a:ext cx="5343004" cy="4755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138290-CF49-42A4-B2E8-BFEDEC290375}"/>
              </a:ext>
            </a:extLst>
          </p:cNvPr>
          <p:cNvSpPr/>
          <p:nvPr/>
        </p:nvSpPr>
        <p:spPr>
          <a:xfrm>
            <a:off x="822737" y="4106015"/>
            <a:ext cx="3778498" cy="558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37F23F-BBB0-4FAA-843F-3B2D3A7C0605}"/>
              </a:ext>
            </a:extLst>
          </p:cNvPr>
          <p:cNvSpPr/>
          <p:nvPr/>
        </p:nvSpPr>
        <p:spPr>
          <a:xfrm>
            <a:off x="4640494" y="4099985"/>
            <a:ext cx="5701686" cy="558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20A66A6-CE88-4B36-9FAE-A7345B62EE20}"/>
              </a:ext>
            </a:extLst>
          </p:cNvPr>
          <p:cNvSpPr/>
          <p:nvPr/>
        </p:nvSpPr>
        <p:spPr>
          <a:xfrm>
            <a:off x="776544" y="4618346"/>
            <a:ext cx="5319455" cy="558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A72E271-DF06-41C8-B490-855E9EDA19CE}"/>
              </a:ext>
            </a:extLst>
          </p:cNvPr>
          <p:cNvSpPr/>
          <p:nvPr/>
        </p:nvSpPr>
        <p:spPr>
          <a:xfrm>
            <a:off x="6142192" y="4585962"/>
            <a:ext cx="5067472" cy="558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FE7D963-8285-44DF-81E1-39CB69206BFE}"/>
              </a:ext>
            </a:extLst>
          </p:cNvPr>
          <p:cNvSpPr/>
          <p:nvPr/>
        </p:nvSpPr>
        <p:spPr>
          <a:xfrm>
            <a:off x="796229" y="5170411"/>
            <a:ext cx="3844266" cy="558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EF02086-C68A-464E-9116-78EF8DEF8F5F}"/>
              </a:ext>
            </a:extLst>
          </p:cNvPr>
          <p:cNvSpPr/>
          <p:nvPr/>
        </p:nvSpPr>
        <p:spPr>
          <a:xfrm>
            <a:off x="4640494" y="5124312"/>
            <a:ext cx="3844266" cy="558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9EBF4AF-7DAC-4B77-B2D3-C8A21EAE2E80}"/>
              </a:ext>
            </a:extLst>
          </p:cNvPr>
          <p:cNvSpPr/>
          <p:nvPr/>
        </p:nvSpPr>
        <p:spPr>
          <a:xfrm>
            <a:off x="761151" y="5674126"/>
            <a:ext cx="4213480" cy="558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7804FA8-9DAB-4471-A1D3-8D03A6B8BB4B}"/>
              </a:ext>
            </a:extLst>
          </p:cNvPr>
          <p:cNvSpPr/>
          <p:nvPr/>
        </p:nvSpPr>
        <p:spPr>
          <a:xfrm>
            <a:off x="4994316" y="5610919"/>
            <a:ext cx="4213480" cy="558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DEDFE5F4-0B25-46F4-959B-87B5ED0D5B12}"/>
              </a:ext>
            </a:extLst>
          </p:cNvPr>
          <p:cNvPicPr>
            <a:picLocks noChangeAspect="1"/>
          </p:cNvPicPr>
          <p:nvPr/>
        </p:nvPicPr>
        <p:blipFill>
          <a:blip r:embed="rId5"/>
          <a:stretch>
            <a:fillRect/>
          </a:stretch>
        </p:blipFill>
        <p:spPr>
          <a:xfrm>
            <a:off x="3734036" y="590060"/>
            <a:ext cx="3455095" cy="1808624"/>
          </a:xfrm>
          <a:prstGeom prst="rect">
            <a:avLst/>
          </a:prstGeom>
        </p:spPr>
      </p:pic>
      <p:sp>
        <p:nvSpPr>
          <p:cNvPr id="35" name="Rectangle: Rounded Corners 34">
            <a:extLst>
              <a:ext uri="{FF2B5EF4-FFF2-40B4-BE49-F238E27FC236}">
                <a16:creationId xmlns:a16="http://schemas.microsoft.com/office/drawing/2014/main" id="{2FCF4606-AD33-414F-80FD-2FF06A472CB6}"/>
              </a:ext>
            </a:extLst>
          </p:cNvPr>
          <p:cNvSpPr/>
          <p:nvPr/>
        </p:nvSpPr>
        <p:spPr>
          <a:xfrm>
            <a:off x="6141002" y="543961"/>
            <a:ext cx="464750" cy="58553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B050"/>
                </a:solidFill>
              </a:rPr>
              <a:t>?</a:t>
            </a:r>
          </a:p>
        </p:txBody>
      </p:sp>
      <p:sp>
        <p:nvSpPr>
          <p:cNvPr id="36" name="Rectangle: Rounded Corners 35">
            <a:extLst>
              <a:ext uri="{FF2B5EF4-FFF2-40B4-BE49-F238E27FC236}">
                <a16:creationId xmlns:a16="http://schemas.microsoft.com/office/drawing/2014/main" id="{C916B6D2-861B-44F7-900D-8F3BFAE64666}"/>
              </a:ext>
            </a:extLst>
          </p:cNvPr>
          <p:cNvSpPr/>
          <p:nvPr/>
        </p:nvSpPr>
        <p:spPr>
          <a:xfrm>
            <a:off x="6665066" y="1094268"/>
            <a:ext cx="464750" cy="58553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B050"/>
                </a:solidFill>
              </a:rPr>
              <a:t>?</a:t>
            </a:r>
          </a:p>
        </p:txBody>
      </p:sp>
      <p:sp>
        <p:nvSpPr>
          <p:cNvPr id="37" name="Rectangle: Rounded Corners 36">
            <a:extLst>
              <a:ext uri="{FF2B5EF4-FFF2-40B4-BE49-F238E27FC236}">
                <a16:creationId xmlns:a16="http://schemas.microsoft.com/office/drawing/2014/main" id="{A16135A0-E7E3-4E99-BB9D-575F172A8B98}"/>
              </a:ext>
            </a:extLst>
          </p:cNvPr>
          <p:cNvSpPr/>
          <p:nvPr/>
        </p:nvSpPr>
        <p:spPr>
          <a:xfrm>
            <a:off x="5662775" y="1819811"/>
            <a:ext cx="464750" cy="58553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B050"/>
                </a:solidFill>
              </a:rPr>
              <a:t>?</a:t>
            </a:r>
          </a:p>
        </p:txBody>
      </p:sp>
      <p:sp>
        <p:nvSpPr>
          <p:cNvPr id="38" name="Rectangle: Rounded Corners 37">
            <a:extLst>
              <a:ext uri="{FF2B5EF4-FFF2-40B4-BE49-F238E27FC236}">
                <a16:creationId xmlns:a16="http://schemas.microsoft.com/office/drawing/2014/main" id="{4B739604-8236-4DEA-A136-4C4B39BD6D60}"/>
              </a:ext>
            </a:extLst>
          </p:cNvPr>
          <p:cNvSpPr/>
          <p:nvPr/>
        </p:nvSpPr>
        <p:spPr>
          <a:xfrm>
            <a:off x="5230131" y="1128434"/>
            <a:ext cx="464750" cy="58553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B050"/>
                </a:solidFill>
              </a:rPr>
              <a:t>?</a:t>
            </a:r>
          </a:p>
        </p:txBody>
      </p:sp>
      <p:sp>
        <p:nvSpPr>
          <p:cNvPr id="39" name="Rectangle: Rounded Corners 38">
            <a:extLst>
              <a:ext uri="{FF2B5EF4-FFF2-40B4-BE49-F238E27FC236}">
                <a16:creationId xmlns:a16="http://schemas.microsoft.com/office/drawing/2014/main" id="{6F59374E-A112-4138-9176-C4CE857EEDE1}"/>
              </a:ext>
            </a:extLst>
          </p:cNvPr>
          <p:cNvSpPr/>
          <p:nvPr/>
        </p:nvSpPr>
        <p:spPr>
          <a:xfrm>
            <a:off x="4712843" y="466680"/>
            <a:ext cx="464750" cy="58553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B050"/>
                </a:solidFill>
              </a:rPr>
              <a:t>?</a:t>
            </a:r>
          </a:p>
        </p:txBody>
      </p:sp>
      <p:sp>
        <p:nvSpPr>
          <p:cNvPr id="40" name="Rectangle: Rounded Corners 39">
            <a:extLst>
              <a:ext uri="{FF2B5EF4-FFF2-40B4-BE49-F238E27FC236}">
                <a16:creationId xmlns:a16="http://schemas.microsoft.com/office/drawing/2014/main" id="{7CE45515-F5F2-4929-9A7B-FD1921A1A132}"/>
              </a:ext>
            </a:extLst>
          </p:cNvPr>
          <p:cNvSpPr/>
          <p:nvPr/>
        </p:nvSpPr>
        <p:spPr>
          <a:xfrm>
            <a:off x="4273967" y="1128434"/>
            <a:ext cx="464750" cy="58553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B050"/>
                </a:solidFill>
              </a:rPr>
              <a:t>?</a:t>
            </a:r>
          </a:p>
        </p:txBody>
      </p:sp>
    </p:spTree>
    <p:extLst>
      <p:ext uri="{BB962C8B-B14F-4D97-AF65-F5344CB8AC3E}">
        <p14:creationId xmlns:p14="http://schemas.microsoft.com/office/powerpoint/2010/main" val="318921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4" presetClass="exit" presetSubtype="10" fill="hold" grpId="0" nodeType="withEffect">
                                  <p:stCondLst>
                                    <p:cond delay="0"/>
                                  </p:stCondLst>
                                  <p:childTnLst>
                                    <p:animEffect transition="out" filter="randombar(horizontal)">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6" presetClass="exit" presetSubtype="32" fill="hold" grpId="0" nodeType="clickEffect">
                                  <p:stCondLst>
                                    <p:cond delay="0"/>
                                  </p:stCondLst>
                                  <p:childTnLst>
                                    <p:animEffect transition="out" filter="circle(out)">
                                      <p:cBhvr>
                                        <p:cTn id="19" dur="2000"/>
                                        <p:tgtEl>
                                          <p:spTgt spid="36"/>
                                        </p:tgtEl>
                                      </p:cBhvr>
                                    </p:animEffect>
                                    <p:set>
                                      <p:cBhvr>
                                        <p:cTn id="20" dur="1" fill="hold">
                                          <p:stCondLst>
                                            <p:cond delay="1999"/>
                                          </p:stCondLst>
                                        </p:cTn>
                                        <p:tgtEl>
                                          <p:spTgt spid="3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grpId="0" nodeType="clickEffect">
                                  <p:stCondLst>
                                    <p:cond delay="0"/>
                                  </p:stCondLst>
                                  <p:childTnLst>
                                    <p:animEffect transition="out" filter="randombar(horizontal)">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grpId="0" nodeType="clickEffect">
                                  <p:stCondLst>
                                    <p:cond delay="0"/>
                                  </p:stCondLst>
                                  <p:childTnLst>
                                    <p:animEffect transition="out" filter="randombar(horizontal)">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xit" presetSubtype="32" fill="hold" grpId="0" nodeType="clickEffect">
                                  <p:stCondLst>
                                    <p:cond delay="0"/>
                                  </p:stCondLst>
                                  <p:childTnLst>
                                    <p:animEffect transition="out" filter="circle(out)">
                                      <p:cBhvr>
                                        <p:cTn id="34" dur="2000"/>
                                        <p:tgtEl>
                                          <p:spTgt spid="35"/>
                                        </p:tgtEl>
                                      </p:cBhvr>
                                    </p:animEffect>
                                    <p:set>
                                      <p:cBhvr>
                                        <p:cTn id="35" dur="1" fill="hold">
                                          <p:stCondLst>
                                            <p:cond delay="1999"/>
                                          </p:stCondLst>
                                        </p:cTn>
                                        <p:tgtEl>
                                          <p:spTgt spid="3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4" presetClass="exit" presetSubtype="10" fill="hold" grpId="0" nodeType="clickEffect">
                                  <p:stCondLst>
                                    <p:cond delay="0"/>
                                  </p:stCondLst>
                                  <p:childTnLst>
                                    <p:animEffect transition="out" filter="randombar(horizontal)">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4" presetClass="exit" presetSubtype="10" fill="hold" grpId="0" nodeType="clickEffect">
                                  <p:stCondLst>
                                    <p:cond delay="0"/>
                                  </p:stCondLst>
                                  <p:childTnLst>
                                    <p:animEffect transition="out" filter="randombar(horizontal)">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6" presetClass="exit" presetSubtype="32" fill="hold" grpId="0" nodeType="clickEffect">
                                  <p:stCondLst>
                                    <p:cond delay="0"/>
                                  </p:stCondLst>
                                  <p:childTnLst>
                                    <p:animEffect transition="out" filter="circle(out)">
                                      <p:cBhvr>
                                        <p:cTn id="49" dur="2000"/>
                                        <p:tgtEl>
                                          <p:spTgt spid="37"/>
                                        </p:tgtEl>
                                      </p:cBhvr>
                                    </p:animEffect>
                                    <p:set>
                                      <p:cBhvr>
                                        <p:cTn id="50" dur="1" fill="hold">
                                          <p:stCondLst>
                                            <p:cond delay="1999"/>
                                          </p:stCondLst>
                                        </p:cTn>
                                        <p:tgtEl>
                                          <p:spTgt spid="3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4" presetClass="exit" presetSubtype="10" fill="hold" grpId="0" nodeType="clickEffect">
                                  <p:stCondLst>
                                    <p:cond delay="0"/>
                                  </p:stCondLst>
                                  <p:childTnLst>
                                    <p:animEffect transition="out" filter="randombar(horizontal)">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4" presetClass="exit" presetSubtype="10" fill="hold" grpId="0" nodeType="clickEffect">
                                  <p:stCondLst>
                                    <p:cond delay="0"/>
                                  </p:stCondLst>
                                  <p:childTnLst>
                                    <p:animEffect transition="out" filter="randombar(horizontal)">
                                      <p:cBhvr>
                                        <p:cTn id="59" dur="500"/>
                                        <p:tgtEl>
                                          <p:spTgt spid="21"/>
                                        </p:tgtEl>
                                      </p:cBhvr>
                                    </p:animEffect>
                                    <p:set>
                                      <p:cBhvr>
                                        <p:cTn id="60" dur="1" fill="hold">
                                          <p:stCondLst>
                                            <p:cond delay="499"/>
                                          </p:stCondLst>
                                        </p:cTn>
                                        <p:tgtEl>
                                          <p:spTgt spid="2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6" presetClass="exit" presetSubtype="32" fill="hold" grpId="0" nodeType="clickEffect">
                                  <p:stCondLst>
                                    <p:cond delay="0"/>
                                  </p:stCondLst>
                                  <p:childTnLst>
                                    <p:animEffect transition="out" filter="circle(out)">
                                      <p:cBhvr>
                                        <p:cTn id="64" dur="2000"/>
                                        <p:tgtEl>
                                          <p:spTgt spid="38"/>
                                        </p:tgtEl>
                                      </p:cBhvr>
                                    </p:animEffect>
                                    <p:set>
                                      <p:cBhvr>
                                        <p:cTn id="65" dur="1" fill="hold">
                                          <p:stCondLst>
                                            <p:cond delay="1999"/>
                                          </p:stCondLst>
                                        </p:cTn>
                                        <p:tgtEl>
                                          <p:spTgt spid="3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4" presetClass="exit" presetSubtype="10" fill="hold" grpId="0" nodeType="clickEffect">
                                  <p:stCondLst>
                                    <p:cond delay="0"/>
                                  </p:stCondLst>
                                  <p:childTnLst>
                                    <p:animEffect transition="out" filter="randombar(horizontal)">
                                      <p:cBhvr>
                                        <p:cTn id="69" dur="500"/>
                                        <p:tgtEl>
                                          <p:spTgt spid="23"/>
                                        </p:tgtEl>
                                      </p:cBhvr>
                                    </p:animEffect>
                                    <p:set>
                                      <p:cBhvr>
                                        <p:cTn id="70" dur="1" fill="hold">
                                          <p:stCondLst>
                                            <p:cond delay="499"/>
                                          </p:stCondLst>
                                        </p:cTn>
                                        <p:tgtEl>
                                          <p:spTgt spid="2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0" nodeType="clickEffect">
                                  <p:stCondLst>
                                    <p:cond delay="0"/>
                                  </p:stCondLst>
                                  <p:childTnLst>
                                    <p:animEffect transition="out" filter="randombar(horizontal)">
                                      <p:cBhvr>
                                        <p:cTn id="74" dur="500"/>
                                        <p:tgtEl>
                                          <p:spTgt spid="24"/>
                                        </p:tgtEl>
                                      </p:cBhvr>
                                    </p:animEffect>
                                    <p:set>
                                      <p:cBhvr>
                                        <p:cTn id="75" dur="1" fill="hold">
                                          <p:stCondLst>
                                            <p:cond delay="499"/>
                                          </p:stCondLst>
                                        </p:cTn>
                                        <p:tgtEl>
                                          <p:spTgt spid="2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6" presetClass="exit" presetSubtype="32" fill="hold" grpId="0" nodeType="clickEffect">
                                  <p:stCondLst>
                                    <p:cond delay="0"/>
                                  </p:stCondLst>
                                  <p:childTnLst>
                                    <p:animEffect transition="out" filter="circle(out)">
                                      <p:cBhvr>
                                        <p:cTn id="79" dur="2000"/>
                                        <p:tgtEl>
                                          <p:spTgt spid="39"/>
                                        </p:tgtEl>
                                      </p:cBhvr>
                                    </p:animEffect>
                                    <p:set>
                                      <p:cBhvr>
                                        <p:cTn id="80" dur="1" fill="hold">
                                          <p:stCondLst>
                                            <p:cond delay="1999"/>
                                          </p:stCondLst>
                                        </p:cTn>
                                        <p:tgtEl>
                                          <p:spTgt spid="39"/>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4" presetClass="exit" presetSubtype="10" fill="hold" grpId="0" nodeType="clickEffect">
                                  <p:stCondLst>
                                    <p:cond delay="0"/>
                                  </p:stCondLst>
                                  <p:childTnLst>
                                    <p:animEffect transition="out" filter="randombar(horizontal)">
                                      <p:cBhvr>
                                        <p:cTn id="84" dur="500"/>
                                        <p:tgtEl>
                                          <p:spTgt spid="26"/>
                                        </p:tgtEl>
                                      </p:cBhvr>
                                    </p:animEffect>
                                    <p:set>
                                      <p:cBhvr>
                                        <p:cTn id="85" dur="1" fill="hold">
                                          <p:stCondLst>
                                            <p:cond delay="499"/>
                                          </p:stCondLst>
                                        </p:cTn>
                                        <p:tgtEl>
                                          <p:spTgt spid="26"/>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4" presetClass="exit" presetSubtype="10" fill="hold" grpId="0" nodeType="clickEffect">
                                  <p:stCondLst>
                                    <p:cond delay="0"/>
                                  </p:stCondLst>
                                  <p:childTnLst>
                                    <p:animEffect transition="out" filter="randombar(horizontal)">
                                      <p:cBhvr>
                                        <p:cTn id="89" dur="500"/>
                                        <p:tgtEl>
                                          <p:spTgt spid="27"/>
                                        </p:tgtEl>
                                      </p:cBhvr>
                                    </p:animEffect>
                                    <p:set>
                                      <p:cBhvr>
                                        <p:cTn id="90" dur="1" fill="hold">
                                          <p:stCondLst>
                                            <p:cond delay="499"/>
                                          </p:stCondLst>
                                        </p:cTn>
                                        <p:tgtEl>
                                          <p:spTgt spid="2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6" presetClass="exit" presetSubtype="32" fill="hold" grpId="0" nodeType="clickEffect">
                                  <p:stCondLst>
                                    <p:cond delay="0"/>
                                  </p:stCondLst>
                                  <p:childTnLst>
                                    <p:animEffect transition="out" filter="circle(out)">
                                      <p:cBhvr>
                                        <p:cTn id="94" dur="2000"/>
                                        <p:tgtEl>
                                          <p:spTgt spid="40"/>
                                        </p:tgtEl>
                                      </p:cBhvr>
                                    </p:animEffect>
                                    <p:set>
                                      <p:cBhvr>
                                        <p:cTn id="95" dur="1" fill="hold">
                                          <p:stCondLst>
                                            <p:cond delay="1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35" grpId="0" animBg="1"/>
      <p:bldP spid="36" grpId="0" animBg="1"/>
      <p:bldP spid="37" grpId="0" animBg="1"/>
      <p:bldP spid="38" grpId="0" animBg="1"/>
      <p:bldP spid="39" grpId="0" animBg="1"/>
      <p:bldP spid="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B0B64F-F453-F58A-183A-A4F3216AFCF0}"/>
              </a:ext>
            </a:extLst>
          </p:cNvPr>
          <p:cNvPicPr>
            <a:picLocks noChangeAspect="1"/>
          </p:cNvPicPr>
          <p:nvPr/>
        </p:nvPicPr>
        <p:blipFill rotWithShape="1">
          <a:blip r:embed="rId2"/>
          <a:srcRect b="3948"/>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0C0E082F-6AF4-BB65-7391-03F5C0B358C4}"/>
              </a:ext>
            </a:extLst>
          </p:cNvPr>
          <p:cNvSpPr/>
          <p:nvPr/>
        </p:nvSpPr>
        <p:spPr>
          <a:xfrm>
            <a:off x="471996" y="378372"/>
            <a:ext cx="11248008" cy="5961022"/>
          </a:xfrm>
          <a:prstGeom prst="roundRect">
            <a:avLst>
              <a:gd name="adj" fmla="val 11574"/>
            </a:avLst>
          </a:prstGeom>
          <a:solidFill>
            <a:schemeClr val="bg1"/>
          </a:solidFill>
          <a:ln w="79375">
            <a:solidFill>
              <a:srgbClr val="0070C0"/>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B3973832-A582-4BCB-B874-189A77595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301" y="1823778"/>
            <a:ext cx="4703391" cy="2622098"/>
          </a:xfrm>
          <a:prstGeom prst="rect">
            <a:avLst/>
          </a:prstGeom>
        </p:spPr>
      </p:pic>
      <p:sp>
        <p:nvSpPr>
          <p:cNvPr id="35" name="Rectangle: Rounded Corners 34">
            <a:extLst>
              <a:ext uri="{FF2B5EF4-FFF2-40B4-BE49-F238E27FC236}">
                <a16:creationId xmlns:a16="http://schemas.microsoft.com/office/drawing/2014/main" id="{2FCF4606-AD33-414F-80FD-2FF06A472CB6}"/>
              </a:ext>
            </a:extLst>
          </p:cNvPr>
          <p:cNvSpPr/>
          <p:nvPr/>
        </p:nvSpPr>
        <p:spPr>
          <a:xfrm>
            <a:off x="5724332" y="3548356"/>
            <a:ext cx="743336" cy="93652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B050"/>
                </a:solidFill>
                <a:effectLst/>
                <a:uLnTx/>
                <a:uFillTx/>
                <a:latin typeface="Calibri" panose="020F0502020204030204"/>
                <a:ea typeface="+mn-ea"/>
                <a:cs typeface="+mn-cs"/>
              </a:rPr>
              <a:t>?</a:t>
            </a:r>
          </a:p>
        </p:txBody>
      </p:sp>
      <p:sp>
        <p:nvSpPr>
          <p:cNvPr id="36" name="Rectangle: Rounded Corners 35">
            <a:extLst>
              <a:ext uri="{FF2B5EF4-FFF2-40B4-BE49-F238E27FC236}">
                <a16:creationId xmlns:a16="http://schemas.microsoft.com/office/drawing/2014/main" id="{C916B6D2-861B-44F7-900D-8F3BFAE64666}"/>
              </a:ext>
            </a:extLst>
          </p:cNvPr>
          <p:cNvSpPr/>
          <p:nvPr/>
        </p:nvSpPr>
        <p:spPr>
          <a:xfrm>
            <a:off x="6494531" y="2496921"/>
            <a:ext cx="743336" cy="93652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B050"/>
                </a:solidFill>
                <a:effectLst/>
                <a:uLnTx/>
                <a:uFillTx/>
                <a:latin typeface="Calibri" panose="020F0502020204030204"/>
                <a:ea typeface="+mn-ea"/>
                <a:cs typeface="+mn-cs"/>
              </a:rPr>
              <a:t>?</a:t>
            </a:r>
          </a:p>
        </p:txBody>
      </p:sp>
      <p:sp>
        <p:nvSpPr>
          <p:cNvPr id="38" name="Rectangle: Rounded Corners 37">
            <a:extLst>
              <a:ext uri="{FF2B5EF4-FFF2-40B4-BE49-F238E27FC236}">
                <a16:creationId xmlns:a16="http://schemas.microsoft.com/office/drawing/2014/main" id="{4B739604-8236-4DEA-A136-4C4B39BD6D60}"/>
              </a:ext>
            </a:extLst>
          </p:cNvPr>
          <p:cNvSpPr/>
          <p:nvPr/>
        </p:nvSpPr>
        <p:spPr>
          <a:xfrm>
            <a:off x="4980996" y="1654838"/>
            <a:ext cx="743336" cy="93652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B050"/>
                </a:solidFill>
                <a:effectLst/>
                <a:uLnTx/>
                <a:uFillTx/>
                <a:latin typeface="Calibri" panose="020F0502020204030204"/>
                <a:ea typeface="+mn-ea"/>
                <a:cs typeface="+mn-cs"/>
              </a:rPr>
              <a:t>?</a:t>
            </a:r>
          </a:p>
        </p:txBody>
      </p:sp>
      <p:sp>
        <p:nvSpPr>
          <p:cNvPr id="39" name="Rectangle: Rounded Corners 38">
            <a:extLst>
              <a:ext uri="{FF2B5EF4-FFF2-40B4-BE49-F238E27FC236}">
                <a16:creationId xmlns:a16="http://schemas.microsoft.com/office/drawing/2014/main" id="{6F59374E-A112-4138-9176-C4CE857EEDE1}"/>
              </a:ext>
            </a:extLst>
          </p:cNvPr>
          <p:cNvSpPr/>
          <p:nvPr/>
        </p:nvSpPr>
        <p:spPr>
          <a:xfrm>
            <a:off x="4390682" y="3548356"/>
            <a:ext cx="743336" cy="93652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B05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712350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6"/>
                                        </p:tgtEl>
                                      </p:cBhvr>
                                    </p:animEffect>
                                    <p:set>
                                      <p:cBhvr>
                                        <p:cTn id="7" dur="1" fill="hold">
                                          <p:stCondLst>
                                            <p:cond delay="1999"/>
                                          </p:stCondLst>
                                        </p:cTn>
                                        <p:tgtEl>
                                          <p:spTgt spid="3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35"/>
                                        </p:tgtEl>
                                      </p:cBhvr>
                                    </p:animEffect>
                                    <p:set>
                                      <p:cBhvr>
                                        <p:cTn id="12" dur="1" fill="hold">
                                          <p:stCondLst>
                                            <p:cond delay="1999"/>
                                          </p:stCondLst>
                                        </p:cTn>
                                        <p:tgtEl>
                                          <p:spTgt spid="3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38"/>
                                        </p:tgtEl>
                                      </p:cBhvr>
                                    </p:animEffect>
                                    <p:set>
                                      <p:cBhvr>
                                        <p:cTn id="17" dur="1" fill="hold">
                                          <p:stCondLst>
                                            <p:cond delay="1999"/>
                                          </p:stCondLst>
                                        </p:cTn>
                                        <p:tgtEl>
                                          <p:spTgt spid="3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39"/>
                                        </p:tgtEl>
                                      </p:cBhvr>
                                    </p:animEffect>
                                    <p:set>
                                      <p:cBhvr>
                                        <p:cTn id="22" dur="1" fill="hold">
                                          <p:stCondLst>
                                            <p:cond delay="19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8"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C9B775-AA4E-7874-17A7-7871D84EC4D9}"/>
              </a:ext>
            </a:extLst>
          </p:cNvPr>
          <p:cNvPicPr>
            <a:picLocks noChangeAspect="1"/>
          </p:cNvPicPr>
          <p:nvPr/>
        </p:nvPicPr>
        <p:blipFill>
          <a:blip r:embed="rId2"/>
          <a:stretch>
            <a:fillRect/>
          </a:stretch>
        </p:blipFill>
        <p:spPr>
          <a:xfrm>
            <a:off x="518" y="1"/>
            <a:ext cx="12191482" cy="6874874"/>
          </a:xfrm>
          <a:prstGeom prst="rect">
            <a:avLst/>
          </a:prstGeom>
        </p:spPr>
      </p:pic>
      <p:pic>
        <p:nvPicPr>
          <p:cNvPr id="2" name="Picture 1">
            <a:extLst>
              <a:ext uri="{FF2B5EF4-FFF2-40B4-BE49-F238E27FC236}">
                <a16:creationId xmlns:a16="http://schemas.microsoft.com/office/drawing/2014/main" id="{FCBEE15D-5646-4611-AB4F-203E940B03E4}"/>
              </a:ext>
            </a:extLst>
          </p:cNvPr>
          <p:cNvPicPr>
            <a:picLocks noChangeAspect="1"/>
          </p:cNvPicPr>
          <p:nvPr/>
        </p:nvPicPr>
        <p:blipFill>
          <a:blip r:embed="rId3"/>
          <a:stretch>
            <a:fillRect/>
          </a:stretch>
        </p:blipFill>
        <p:spPr>
          <a:xfrm>
            <a:off x="2054001" y="237467"/>
            <a:ext cx="8083997" cy="6383065"/>
          </a:xfrm>
          <a:prstGeom prst="rect">
            <a:avLst/>
          </a:prstGeom>
        </p:spPr>
      </p:pic>
    </p:spTree>
    <p:extLst>
      <p:ext uri="{BB962C8B-B14F-4D97-AF65-F5344CB8AC3E}">
        <p14:creationId xmlns:p14="http://schemas.microsoft.com/office/powerpoint/2010/main" val="160902443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B0B64F-F453-F58A-183A-A4F3216AFCF0}"/>
              </a:ext>
            </a:extLst>
          </p:cNvPr>
          <p:cNvPicPr>
            <a:picLocks noChangeAspect="1"/>
          </p:cNvPicPr>
          <p:nvPr/>
        </p:nvPicPr>
        <p:blipFill rotWithShape="1">
          <a:blip r:embed="rId2"/>
          <a:srcRect b="3948"/>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0C0E082F-6AF4-BB65-7391-03F5C0B358C4}"/>
              </a:ext>
            </a:extLst>
          </p:cNvPr>
          <p:cNvSpPr/>
          <p:nvPr/>
        </p:nvSpPr>
        <p:spPr>
          <a:xfrm>
            <a:off x="471996" y="378372"/>
            <a:ext cx="11248008" cy="5961022"/>
          </a:xfrm>
          <a:prstGeom prst="roundRect">
            <a:avLst>
              <a:gd name="adj" fmla="val 11574"/>
            </a:avLst>
          </a:prstGeom>
          <a:solidFill>
            <a:schemeClr val="bg1"/>
          </a:solidFill>
          <a:ln w="79375">
            <a:solidFill>
              <a:srgbClr val="0070C0"/>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B3973832-A582-4BCB-B874-189A77595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894" y="3063748"/>
            <a:ext cx="4703391" cy="2622098"/>
          </a:xfrm>
          <a:prstGeom prst="rect">
            <a:avLst/>
          </a:prstGeom>
        </p:spPr>
      </p:pic>
      <p:pic>
        <p:nvPicPr>
          <p:cNvPr id="9" name="Picture 8">
            <a:extLst>
              <a:ext uri="{FF2B5EF4-FFF2-40B4-BE49-F238E27FC236}">
                <a16:creationId xmlns:a16="http://schemas.microsoft.com/office/drawing/2014/main" id="{81B849F2-B543-46A6-87C3-3D7E95422D0C}"/>
              </a:ext>
            </a:extLst>
          </p:cNvPr>
          <p:cNvPicPr>
            <a:picLocks noChangeAspect="1"/>
          </p:cNvPicPr>
          <p:nvPr/>
        </p:nvPicPr>
        <p:blipFill>
          <a:blip r:embed="rId4"/>
          <a:stretch>
            <a:fillRect/>
          </a:stretch>
        </p:blipFill>
        <p:spPr>
          <a:xfrm>
            <a:off x="955391" y="736786"/>
            <a:ext cx="5009109" cy="2622097"/>
          </a:xfrm>
          <a:prstGeom prst="rect">
            <a:avLst/>
          </a:prstGeom>
        </p:spPr>
      </p:pic>
    </p:spTree>
    <p:extLst>
      <p:ext uri="{BB962C8B-B14F-4D97-AF65-F5344CB8AC3E}">
        <p14:creationId xmlns:p14="http://schemas.microsoft.com/office/powerpoint/2010/main" val="150063525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D2C350-5C60-AC8F-9533-10C29C84AFD2}"/>
              </a:ext>
            </a:extLst>
          </p:cNvPr>
          <p:cNvPicPr>
            <a:picLocks noChangeAspect="1"/>
          </p:cNvPicPr>
          <p:nvPr/>
        </p:nvPicPr>
        <p:blipFill>
          <a:blip r:embed="rId2"/>
          <a:stretch>
            <a:fillRect/>
          </a:stretch>
        </p:blipFill>
        <p:spPr>
          <a:xfrm>
            <a:off x="0" y="0"/>
            <a:ext cx="12192000" cy="6858001"/>
          </a:xfrm>
          <a:prstGeom prst="rect">
            <a:avLst/>
          </a:prstGeom>
        </p:spPr>
      </p:pic>
      <p:pic>
        <p:nvPicPr>
          <p:cNvPr id="6" name="Picture 5">
            <a:extLst>
              <a:ext uri="{FF2B5EF4-FFF2-40B4-BE49-F238E27FC236}">
                <a16:creationId xmlns:a16="http://schemas.microsoft.com/office/drawing/2014/main" id="{28A12A27-C270-42F8-9F76-E984A0A11F2B}"/>
              </a:ext>
            </a:extLst>
          </p:cNvPr>
          <p:cNvPicPr>
            <a:picLocks noChangeAspect="1"/>
          </p:cNvPicPr>
          <p:nvPr/>
        </p:nvPicPr>
        <p:blipFill>
          <a:blip r:embed="rId3"/>
          <a:stretch>
            <a:fillRect/>
          </a:stretch>
        </p:blipFill>
        <p:spPr>
          <a:xfrm>
            <a:off x="505026" y="4035307"/>
            <a:ext cx="10900593" cy="2822693"/>
          </a:xfrm>
          <a:prstGeom prst="rect">
            <a:avLst/>
          </a:prstGeom>
        </p:spPr>
      </p:pic>
    </p:spTree>
    <p:extLst>
      <p:ext uri="{BB962C8B-B14F-4D97-AF65-F5344CB8AC3E}">
        <p14:creationId xmlns:p14="http://schemas.microsoft.com/office/powerpoint/2010/main" val="174234101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CDB95-4765-315E-DC04-D618C4527310}"/>
              </a:ext>
            </a:extLst>
          </p:cNvPr>
          <p:cNvPicPr>
            <a:picLocks noChangeAspect="1"/>
          </p:cNvPicPr>
          <p:nvPr/>
        </p:nvPicPr>
        <p:blipFill rotWithShape="1">
          <a:blip r:embed="rId3"/>
          <a:srcRect t="5648" b="3042"/>
          <a:stretch/>
        </p:blipFill>
        <p:spPr>
          <a:xfrm>
            <a:off x="0" y="0"/>
            <a:ext cx="12192000" cy="6857999"/>
          </a:xfrm>
          <a:prstGeom prst="rect">
            <a:avLst/>
          </a:prstGeom>
        </p:spPr>
      </p:pic>
      <p:pic>
        <p:nvPicPr>
          <p:cNvPr id="5" name="Picture 4">
            <a:extLst>
              <a:ext uri="{FF2B5EF4-FFF2-40B4-BE49-F238E27FC236}">
                <a16:creationId xmlns:a16="http://schemas.microsoft.com/office/drawing/2014/main" id="{E2849A00-9610-A9F8-AB8F-11FACE6E1B10}"/>
              </a:ext>
            </a:extLst>
          </p:cNvPr>
          <p:cNvPicPr>
            <a:picLocks noChangeAspect="1"/>
          </p:cNvPicPr>
          <p:nvPr/>
        </p:nvPicPr>
        <p:blipFill>
          <a:blip r:embed="rId4"/>
          <a:stretch>
            <a:fillRect/>
          </a:stretch>
        </p:blipFill>
        <p:spPr>
          <a:xfrm>
            <a:off x="4025401" y="2621791"/>
            <a:ext cx="4603696" cy="3515392"/>
          </a:xfrm>
          <a:prstGeom prst="rect">
            <a:avLst/>
          </a:prstGeom>
        </p:spPr>
      </p:pic>
    </p:spTree>
    <p:extLst>
      <p:ext uri="{BB962C8B-B14F-4D97-AF65-F5344CB8AC3E}">
        <p14:creationId xmlns:p14="http://schemas.microsoft.com/office/powerpoint/2010/main" val="39319006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00" fill="hold"/>
                                        <p:tgtEl>
                                          <p:spTgt spid="5"/>
                                        </p:tgtEl>
                                        <p:attrNameLst>
                                          <p:attrName>ppt_w</p:attrName>
                                        </p:attrNameLst>
                                      </p:cBhvr>
                                      <p:tavLst>
                                        <p:tav tm="0">
                                          <p:val>
                                            <p:fltVal val="0"/>
                                          </p:val>
                                        </p:tav>
                                        <p:tav tm="100000">
                                          <p:val>
                                            <p:strVal val="#ppt_w"/>
                                          </p:val>
                                        </p:tav>
                                      </p:tavLst>
                                    </p:anim>
                                    <p:anim calcmode="lin" valueType="num">
                                      <p:cBhvr>
                                        <p:cTn id="8" dur="700" fill="hold"/>
                                        <p:tgtEl>
                                          <p:spTgt spid="5"/>
                                        </p:tgtEl>
                                        <p:attrNameLst>
                                          <p:attrName>ppt_h</p:attrName>
                                        </p:attrNameLst>
                                      </p:cBhvr>
                                      <p:tavLst>
                                        <p:tav tm="0">
                                          <p:val>
                                            <p:fltVal val="0"/>
                                          </p:val>
                                        </p:tav>
                                        <p:tav tm="100000">
                                          <p:val>
                                            <p:strVal val="#ppt_h"/>
                                          </p:val>
                                        </p:tav>
                                      </p:tavLst>
                                    </p:anim>
                                    <p:animEffect transition="in" filter="fade">
                                      <p:cBhvr>
                                        <p:cTn id="9" dur="700"/>
                                        <p:tgtEl>
                                          <p:spTgt spid="5"/>
                                        </p:tgtEl>
                                      </p:cBhvr>
                                    </p:animEffect>
                                  </p:childTnLst>
                                </p:cTn>
                              </p:par>
                            </p:childTnLst>
                          </p:cTn>
                        </p:par>
                        <p:par>
                          <p:cTn id="10" fill="hold">
                            <p:stCondLst>
                              <p:cond delay="700"/>
                            </p:stCondLst>
                            <p:childTnLst>
                              <p:par>
                                <p:cTn id="11" presetID="32" presetClass="emph" presetSubtype="0" fill="hold" nodeType="after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A58D-106C-EFC6-38B8-FC219BFBF08E}"/>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3F21115B-BB47-8E48-5CE5-986BE591D38D}"/>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4514A2A6-55BB-6A94-A831-9B0D77D28DBE}"/>
              </a:ext>
            </a:extLst>
          </p:cNvPr>
          <p:cNvPicPr>
            <a:picLocks noChangeAspect="1"/>
          </p:cNvPicPr>
          <p:nvPr/>
        </p:nvPicPr>
        <p:blipFill rotWithShape="1">
          <a:blip r:embed="rId3"/>
          <a:srcRect t="223" b="1708"/>
          <a:stretch/>
        </p:blipFill>
        <p:spPr>
          <a:xfrm>
            <a:off x="0" y="1"/>
            <a:ext cx="12192000" cy="6858000"/>
          </a:xfrm>
          <a:prstGeom prst="rect">
            <a:avLst/>
          </a:prstGeom>
        </p:spPr>
      </p:pic>
      <p:pic>
        <p:nvPicPr>
          <p:cNvPr id="6" name="Graphic 5">
            <a:extLst>
              <a:ext uri="{FF2B5EF4-FFF2-40B4-BE49-F238E27FC236}">
                <a16:creationId xmlns:a16="http://schemas.microsoft.com/office/drawing/2014/main" id="{4D496E3C-FBEC-A34C-E681-9A091CC215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55520" y="2196137"/>
            <a:ext cx="1817635" cy="3610314"/>
          </a:xfrm>
          <a:prstGeom prst="rect">
            <a:avLst/>
          </a:prstGeom>
        </p:spPr>
      </p:pic>
      <p:sp>
        <p:nvSpPr>
          <p:cNvPr id="7" name="Speech Bubble: Rectangle with Corners Rounded 6">
            <a:extLst>
              <a:ext uri="{FF2B5EF4-FFF2-40B4-BE49-F238E27FC236}">
                <a16:creationId xmlns:a16="http://schemas.microsoft.com/office/drawing/2014/main" id="{5E18BEB5-B4CD-A217-9B58-E547E3315F5A}"/>
              </a:ext>
            </a:extLst>
          </p:cNvPr>
          <p:cNvSpPr/>
          <p:nvPr/>
        </p:nvSpPr>
        <p:spPr>
          <a:xfrm flipH="1">
            <a:off x="838200" y="365125"/>
            <a:ext cx="6101080" cy="1398552"/>
          </a:xfrm>
          <a:prstGeom prst="wedgeRoundRectCallout">
            <a:avLst>
              <a:gd name="adj1" fmla="val 15917"/>
              <a:gd name="adj2" fmla="val 71118"/>
              <a:gd name="adj3" fmla="val 16667"/>
            </a:avLst>
          </a:prstGeom>
          <a:solidFill>
            <a:srgbClr val="E5FFE5"/>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rPr>
              <a:t>Rác thải nhựa đang dần xâm lấn cuộc sống của các sinh vật biển. Các bạn hãy giúp bạn cua thoát khỏi tấm lưới nhé!</a:t>
            </a:r>
            <a:endParaRPr lang="vi-VN" sz="2800">
              <a:solidFill>
                <a:schemeClr val="tx1"/>
              </a:solidFill>
            </a:endParaRPr>
          </a:p>
        </p:txBody>
      </p:sp>
      <p:pic>
        <p:nvPicPr>
          <p:cNvPr id="9" name="Picture 8">
            <a:extLst>
              <a:ext uri="{FF2B5EF4-FFF2-40B4-BE49-F238E27FC236}">
                <a16:creationId xmlns:a16="http://schemas.microsoft.com/office/drawing/2014/main" id="{BA4ADA23-4BBD-2AE0-E93C-6ADA226FDBDB}"/>
              </a:ext>
            </a:extLst>
          </p:cNvPr>
          <p:cNvPicPr>
            <a:picLocks noChangeAspect="1"/>
          </p:cNvPicPr>
          <p:nvPr/>
        </p:nvPicPr>
        <p:blipFill>
          <a:blip r:embed="rId6"/>
          <a:stretch>
            <a:fillRect/>
          </a:stretch>
        </p:blipFill>
        <p:spPr>
          <a:xfrm>
            <a:off x="7053205" y="3311275"/>
            <a:ext cx="2931283" cy="3000625"/>
          </a:xfrm>
          <a:prstGeom prst="rect">
            <a:avLst/>
          </a:prstGeom>
        </p:spPr>
      </p:pic>
    </p:spTree>
    <p:extLst>
      <p:ext uri="{BB962C8B-B14F-4D97-AF65-F5344CB8AC3E}">
        <p14:creationId xmlns:p14="http://schemas.microsoft.com/office/powerpoint/2010/main" val="2131130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down)">
                                      <p:cBhvr>
                                        <p:cTn id="8"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A58D-106C-EFC6-38B8-FC219BFBF08E}"/>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3F21115B-BB47-8E48-5CE5-986BE591D38D}"/>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4514A2A6-55BB-6A94-A831-9B0D77D28DBE}"/>
              </a:ext>
            </a:extLst>
          </p:cNvPr>
          <p:cNvPicPr>
            <a:picLocks noChangeAspect="1"/>
          </p:cNvPicPr>
          <p:nvPr/>
        </p:nvPicPr>
        <p:blipFill rotWithShape="1">
          <a:blip r:embed="rId3"/>
          <a:srcRect t="223" b="1708"/>
          <a:stretch/>
        </p:blipFill>
        <p:spPr>
          <a:xfrm>
            <a:off x="0" y="1"/>
            <a:ext cx="12192000" cy="6858000"/>
          </a:xfrm>
          <a:prstGeom prst="rect">
            <a:avLst/>
          </a:prstGeom>
        </p:spPr>
      </p:pic>
      <p:pic>
        <p:nvPicPr>
          <p:cNvPr id="6" name="Graphic 5">
            <a:extLst>
              <a:ext uri="{FF2B5EF4-FFF2-40B4-BE49-F238E27FC236}">
                <a16:creationId xmlns:a16="http://schemas.microsoft.com/office/drawing/2014/main" id="{4D496E3C-FBEC-A34C-E681-9A091CC215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55520" y="2196137"/>
            <a:ext cx="1817635" cy="3610314"/>
          </a:xfrm>
          <a:prstGeom prst="rect">
            <a:avLst/>
          </a:prstGeom>
        </p:spPr>
      </p:pic>
      <p:sp>
        <p:nvSpPr>
          <p:cNvPr id="7" name="Speech Bubble: Rectangle with Corners Rounded 6">
            <a:extLst>
              <a:ext uri="{FF2B5EF4-FFF2-40B4-BE49-F238E27FC236}">
                <a16:creationId xmlns:a16="http://schemas.microsoft.com/office/drawing/2014/main" id="{5E18BEB5-B4CD-A217-9B58-E547E3315F5A}"/>
              </a:ext>
            </a:extLst>
          </p:cNvPr>
          <p:cNvSpPr/>
          <p:nvPr/>
        </p:nvSpPr>
        <p:spPr>
          <a:xfrm flipH="1">
            <a:off x="624840" y="365125"/>
            <a:ext cx="5471160" cy="1398552"/>
          </a:xfrm>
          <a:prstGeom prst="wedgeRoundRectCallout">
            <a:avLst>
              <a:gd name="adj1" fmla="val 15917"/>
              <a:gd name="adj2" fmla="val 71118"/>
              <a:gd name="adj3" fmla="val 16667"/>
            </a:avLst>
          </a:prstGeom>
          <a:solidFill>
            <a:srgbClr val="E5FFE5"/>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rPr>
              <a:t>Các bạn hãy thực hiện phép tính vào bảng con nhé!</a:t>
            </a:r>
            <a:endParaRPr lang="vi-VN" sz="2800">
              <a:solidFill>
                <a:schemeClr val="tx1"/>
              </a:solidFill>
            </a:endParaRPr>
          </a:p>
        </p:txBody>
      </p:sp>
      <p:grpSp>
        <p:nvGrpSpPr>
          <p:cNvPr id="5" name="Group 4">
            <a:extLst>
              <a:ext uri="{FF2B5EF4-FFF2-40B4-BE49-F238E27FC236}">
                <a16:creationId xmlns:a16="http://schemas.microsoft.com/office/drawing/2014/main" id="{84B530BE-9668-273D-6CB8-8CB46D60796F}"/>
              </a:ext>
            </a:extLst>
          </p:cNvPr>
          <p:cNvGrpSpPr/>
          <p:nvPr/>
        </p:nvGrpSpPr>
        <p:grpSpPr>
          <a:xfrm>
            <a:off x="4558506" y="1898614"/>
            <a:ext cx="7205601" cy="3837579"/>
            <a:chOff x="778647" y="-408137"/>
            <a:chExt cx="7205601" cy="3837579"/>
          </a:xfrm>
        </p:grpSpPr>
        <p:pic>
          <p:nvPicPr>
            <p:cNvPr id="8" name="Picture 7" descr="Shape, rectangle&#10;&#10;Description automatically generated">
              <a:extLst>
                <a:ext uri="{FF2B5EF4-FFF2-40B4-BE49-F238E27FC236}">
                  <a16:creationId xmlns:a16="http://schemas.microsoft.com/office/drawing/2014/main" id="{7A2C1894-3AD6-09C2-8863-B21E270301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647" y="-408137"/>
              <a:ext cx="7205601" cy="3837579"/>
            </a:xfrm>
            <a:prstGeom prst="rect">
              <a:avLst/>
            </a:prstGeom>
          </p:spPr>
        </p:pic>
        <p:sp>
          <p:nvSpPr>
            <p:cNvPr id="10" name="TextBox 9">
              <a:extLst>
                <a:ext uri="{FF2B5EF4-FFF2-40B4-BE49-F238E27FC236}">
                  <a16:creationId xmlns:a16="http://schemas.microsoft.com/office/drawing/2014/main" id="{C1B0A3B5-4D83-90D1-8AEA-A6610F9A2D34}"/>
                </a:ext>
              </a:extLst>
            </p:cNvPr>
            <p:cNvSpPr txBox="1"/>
            <p:nvPr/>
          </p:nvSpPr>
          <p:spPr>
            <a:xfrm>
              <a:off x="1362338" y="912796"/>
              <a:ext cx="5777849" cy="1195712"/>
            </a:xfrm>
            <a:prstGeom prst="rect">
              <a:avLst/>
            </a:prstGeom>
            <a:noFill/>
          </p:spPr>
          <p:txBody>
            <a:bodyPr wrap="square" rtlCol="0">
              <a:spAutoFit/>
            </a:bodyPr>
            <a:lstStyle/>
            <a:p>
              <a:pPr algn="ctr">
                <a:lnSpc>
                  <a:spcPct val="130000"/>
                </a:lnSpc>
              </a:pPr>
              <a:r>
                <a:rPr lang="en-US" sz="6000" b="1">
                  <a:solidFill>
                    <a:schemeClr val="bg1"/>
                  </a:solidFill>
                  <a:effectLst/>
                  <a:ea typeface="Calibri" panose="020F0502020204030204" pitchFamily="34" charset="0"/>
                </a:rPr>
                <a:t>169 978 – 28 073</a:t>
              </a:r>
              <a:endParaRPr lang="en-US" sz="16600" b="1" dirty="0">
                <a:solidFill>
                  <a:schemeClr val="bg1"/>
                </a:solidFill>
              </a:endParaRPr>
            </a:p>
          </p:txBody>
        </p:sp>
      </p:grpSp>
      <p:pic>
        <p:nvPicPr>
          <p:cNvPr id="9" name="Picture 8">
            <a:extLst>
              <a:ext uri="{FF2B5EF4-FFF2-40B4-BE49-F238E27FC236}">
                <a16:creationId xmlns:a16="http://schemas.microsoft.com/office/drawing/2014/main" id="{BA4ADA23-4BBD-2AE0-E93C-6ADA226FDBDB}"/>
              </a:ext>
            </a:extLst>
          </p:cNvPr>
          <p:cNvPicPr>
            <a:picLocks noChangeAspect="1"/>
          </p:cNvPicPr>
          <p:nvPr/>
        </p:nvPicPr>
        <p:blipFill>
          <a:blip r:embed="rId7"/>
          <a:stretch>
            <a:fillRect/>
          </a:stretch>
        </p:blipFill>
        <p:spPr>
          <a:xfrm>
            <a:off x="9495445" y="4210856"/>
            <a:ext cx="2489200" cy="2548084"/>
          </a:xfrm>
          <a:prstGeom prst="rect">
            <a:avLst/>
          </a:prstGeom>
        </p:spPr>
      </p:pic>
    </p:spTree>
    <p:extLst>
      <p:ext uri="{BB962C8B-B14F-4D97-AF65-F5344CB8AC3E}">
        <p14:creationId xmlns:p14="http://schemas.microsoft.com/office/powerpoint/2010/main" val="72642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down)">
                                      <p:cBhvr>
                                        <p:cTn id="12" dur="500"/>
                                        <p:tgtEl>
                                          <p:spTgt spid="7"/>
                                        </p:tgtEl>
                                      </p:cBhvr>
                                    </p:animEffect>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A58D-106C-EFC6-38B8-FC219BFBF08E}"/>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3F21115B-BB47-8E48-5CE5-986BE591D38D}"/>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4514A2A6-55BB-6A94-A831-9B0D77D28DBE}"/>
              </a:ext>
            </a:extLst>
          </p:cNvPr>
          <p:cNvPicPr>
            <a:picLocks noChangeAspect="1"/>
          </p:cNvPicPr>
          <p:nvPr/>
        </p:nvPicPr>
        <p:blipFill rotWithShape="1">
          <a:blip r:embed="rId3"/>
          <a:srcRect t="223" b="1708"/>
          <a:stretch/>
        </p:blipFill>
        <p:spPr>
          <a:xfrm>
            <a:off x="0" y="1"/>
            <a:ext cx="12192000" cy="6858000"/>
          </a:xfrm>
          <a:prstGeom prst="rect">
            <a:avLst/>
          </a:prstGeom>
        </p:spPr>
      </p:pic>
      <p:pic>
        <p:nvPicPr>
          <p:cNvPr id="6" name="Graphic 5">
            <a:extLst>
              <a:ext uri="{FF2B5EF4-FFF2-40B4-BE49-F238E27FC236}">
                <a16:creationId xmlns:a16="http://schemas.microsoft.com/office/drawing/2014/main" id="{4D496E3C-FBEC-A34C-E681-9A091CC215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96720" y="2566649"/>
            <a:ext cx="1817635" cy="3610314"/>
          </a:xfrm>
          <a:prstGeom prst="rect">
            <a:avLst/>
          </a:prstGeom>
        </p:spPr>
      </p:pic>
      <p:sp>
        <p:nvSpPr>
          <p:cNvPr id="7" name="Speech Bubble: Rectangle with Corners Rounded 6">
            <a:extLst>
              <a:ext uri="{FF2B5EF4-FFF2-40B4-BE49-F238E27FC236}">
                <a16:creationId xmlns:a16="http://schemas.microsoft.com/office/drawing/2014/main" id="{5E18BEB5-B4CD-A217-9B58-E547E3315F5A}"/>
              </a:ext>
            </a:extLst>
          </p:cNvPr>
          <p:cNvSpPr/>
          <p:nvPr/>
        </p:nvSpPr>
        <p:spPr>
          <a:xfrm flipH="1">
            <a:off x="409471" y="96283"/>
            <a:ext cx="7655324" cy="1906277"/>
          </a:xfrm>
          <a:prstGeom prst="wedgeRoundRectCallout">
            <a:avLst>
              <a:gd name="adj1" fmla="val 17189"/>
              <a:gd name="adj2" fmla="val 66321"/>
              <a:gd name="adj3" fmla="val 16667"/>
            </a:avLst>
          </a:prstGeom>
          <a:solidFill>
            <a:srgbClr val="E5FFE5"/>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chemeClr val="tx1"/>
                </a:solidFill>
              </a:rPr>
              <a:t>Đặt tính: </a:t>
            </a:r>
            <a:r>
              <a:rPr lang="en-US" sz="3200">
                <a:solidFill>
                  <a:schemeClr val="tx1"/>
                </a:solidFill>
              </a:rPr>
              <a:t>Viết số 169 978 rồi viết số 28 073 sao cho các chữ số cùng hàng thẳng cột với nhau, viết dấu trừ, kẻ vạch ngang.</a:t>
            </a:r>
            <a:endParaRPr lang="vi-VN" sz="3200">
              <a:solidFill>
                <a:schemeClr val="tx1"/>
              </a:solidFill>
            </a:endParaRPr>
          </a:p>
        </p:txBody>
      </p:sp>
      <p:grpSp>
        <p:nvGrpSpPr>
          <p:cNvPr id="5" name="Group 4">
            <a:extLst>
              <a:ext uri="{FF2B5EF4-FFF2-40B4-BE49-F238E27FC236}">
                <a16:creationId xmlns:a16="http://schemas.microsoft.com/office/drawing/2014/main" id="{84B530BE-9668-273D-6CB8-8CB46D60796F}"/>
              </a:ext>
            </a:extLst>
          </p:cNvPr>
          <p:cNvGrpSpPr/>
          <p:nvPr/>
        </p:nvGrpSpPr>
        <p:grpSpPr>
          <a:xfrm>
            <a:off x="4558506" y="1898614"/>
            <a:ext cx="7034407" cy="3837579"/>
            <a:chOff x="778647" y="-408137"/>
            <a:chExt cx="7034407" cy="3837579"/>
          </a:xfrm>
        </p:grpSpPr>
        <p:pic>
          <p:nvPicPr>
            <p:cNvPr id="8" name="Picture 7" descr="Shape, rectangle&#10;&#10;Description automatically generated">
              <a:extLst>
                <a:ext uri="{FF2B5EF4-FFF2-40B4-BE49-F238E27FC236}">
                  <a16:creationId xmlns:a16="http://schemas.microsoft.com/office/drawing/2014/main" id="{7A2C1894-3AD6-09C2-8863-B21E270301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647" y="-408137"/>
              <a:ext cx="7034407" cy="3837579"/>
            </a:xfrm>
            <a:prstGeom prst="rect">
              <a:avLst/>
            </a:prstGeom>
          </p:spPr>
        </p:pic>
        <p:sp>
          <p:nvSpPr>
            <p:cNvPr id="10" name="TextBox 9">
              <a:extLst>
                <a:ext uri="{FF2B5EF4-FFF2-40B4-BE49-F238E27FC236}">
                  <a16:creationId xmlns:a16="http://schemas.microsoft.com/office/drawing/2014/main" id="{C1B0A3B5-4D83-90D1-8AEA-A6610F9A2D34}"/>
                </a:ext>
              </a:extLst>
            </p:cNvPr>
            <p:cNvSpPr txBox="1"/>
            <p:nvPr/>
          </p:nvSpPr>
          <p:spPr>
            <a:xfrm>
              <a:off x="1362338" y="912796"/>
              <a:ext cx="5637172" cy="1195712"/>
            </a:xfrm>
            <a:prstGeom prst="rect">
              <a:avLst/>
            </a:prstGeom>
            <a:noFill/>
          </p:spPr>
          <p:txBody>
            <a:bodyPr wrap="square" rtlCol="0">
              <a:spAutoFit/>
            </a:bodyPr>
            <a:lstStyle/>
            <a:p>
              <a:pPr algn="ctr">
                <a:lnSpc>
                  <a:spcPct val="130000"/>
                </a:lnSpc>
              </a:pPr>
              <a:r>
                <a:rPr lang="en-US" sz="6000" b="1">
                  <a:solidFill>
                    <a:schemeClr val="bg1"/>
                  </a:solidFill>
                  <a:effectLst/>
                  <a:ea typeface="Calibri" panose="020F0502020204030204" pitchFamily="34" charset="0"/>
                </a:rPr>
                <a:t>169 978 – 28 073</a:t>
              </a:r>
            </a:p>
          </p:txBody>
        </p:sp>
      </p:grpSp>
      <p:pic>
        <p:nvPicPr>
          <p:cNvPr id="9" name="Picture 8">
            <a:extLst>
              <a:ext uri="{FF2B5EF4-FFF2-40B4-BE49-F238E27FC236}">
                <a16:creationId xmlns:a16="http://schemas.microsoft.com/office/drawing/2014/main" id="{BA4ADA23-4BBD-2AE0-E93C-6ADA226FDBDB}"/>
              </a:ext>
            </a:extLst>
          </p:cNvPr>
          <p:cNvPicPr>
            <a:picLocks noChangeAspect="1"/>
          </p:cNvPicPr>
          <p:nvPr/>
        </p:nvPicPr>
        <p:blipFill>
          <a:blip r:embed="rId7"/>
          <a:stretch>
            <a:fillRect/>
          </a:stretch>
        </p:blipFill>
        <p:spPr>
          <a:xfrm>
            <a:off x="9495445" y="4210856"/>
            <a:ext cx="2489200" cy="2548084"/>
          </a:xfrm>
          <a:prstGeom prst="rect">
            <a:avLst/>
          </a:prstGeom>
        </p:spPr>
      </p:pic>
      <p:sp>
        <p:nvSpPr>
          <p:cNvPr id="12" name="Speech Bubble: Rectangle with Corners Rounded 11">
            <a:extLst>
              <a:ext uri="{FF2B5EF4-FFF2-40B4-BE49-F238E27FC236}">
                <a16:creationId xmlns:a16="http://schemas.microsoft.com/office/drawing/2014/main" id="{ABAE89FD-28C2-927E-0DEB-296BA1179BA7}"/>
              </a:ext>
            </a:extLst>
          </p:cNvPr>
          <p:cNvSpPr/>
          <p:nvPr/>
        </p:nvSpPr>
        <p:spPr>
          <a:xfrm flipH="1">
            <a:off x="517859" y="415857"/>
            <a:ext cx="4284158" cy="1105538"/>
          </a:xfrm>
          <a:prstGeom prst="wedgeRoundRectCallout">
            <a:avLst>
              <a:gd name="adj1" fmla="val 17189"/>
              <a:gd name="adj2" fmla="val 66321"/>
              <a:gd name="adj3" fmla="val 16667"/>
            </a:avLst>
          </a:prstGeom>
          <a:solidFill>
            <a:srgbClr val="E5FFE5"/>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chemeClr val="tx1"/>
                </a:solidFill>
              </a:rPr>
              <a:t>Tính: </a:t>
            </a:r>
            <a:r>
              <a:rPr lang="en-US" sz="3200">
                <a:solidFill>
                  <a:schemeClr val="tx1"/>
                </a:solidFill>
              </a:rPr>
              <a:t>từ phải sang trái.</a:t>
            </a:r>
            <a:endParaRPr lang="vi-VN" sz="3200">
              <a:solidFill>
                <a:schemeClr val="tx1"/>
              </a:solidFill>
            </a:endParaRPr>
          </a:p>
        </p:txBody>
      </p:sp>
    </p:spTree>
    <p:extLst>
      <p:ext uri="{BB962C8B-B14F-4D97-AF65-F5344CB8AC3E}">
        <p14:creationId xmlns:p14="http://schemas.microsoft.com/office/powerpoint/2010/main" val="1194809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down)">
                                      <p:cBhvr>
                                        <p:cTn id="8"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down)">
                                      <p:cBhvr>
                                        <p:cTn id="16" dur="500"/>
                                        <p:tgtEl>
                                          <p:spTgt spid="12"/>
                                        </p:tgtEl>
                                      </p:cBhvr>
                                    </p:animEffect>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A58D-106C-EFC6-38B8-FC219BFBF08E}"/>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3F21115B-BB47-8E48-5CE5-986BE591D38D}"/>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4514A2A6-55BB-6A94-A831-9B0D77D28DBE}"/>
              </a:ext>
            </a:extLst>
          </p:cNvPr>
          <p:cNvPicPr>
            <a:picLocks noChangeAspect="1"/>
          </p:cNvPicPr>
          <p:nvPr/>
        </p:nvPicPr>
        <p:blipFill rotWithShape="1">
          <a:blip r:embed="rId3"/>
          <a:srcRect t="223" b="1708"/>
          <a:stretch/>
        </p:blipFill>
        <p:spPr>
          <a:xfrm>
            <a:off x="0" y="1"/>
            <a:ext cx="12192000" cy="6858000"/>
          </a:xfrm>
          <a:prstGeom prst="rect">
            <a:avLst/>
          </a:prstGeom>
        </p:spPr>
      </p:pic>
      <p:pic>
        <p:nvPicPr>
          <p:cNvPr id="6" name="Graphic 5">
            <a:extLst>
              <a:ext uri="{FF2B5EF4-FFF2-40B4-BE49-F238E27FC236}">
                <a16:creationId xmlns:a16="http://schemas.microsoft.com/office/drawing/2014/main" id="{4D496E3C-FBEC-A34C-E681-9A091CC215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96720" y="2566649"/>
            <a:ext cx="1817635" cy="3610314"/>
          </a:xfrm>
          <a:prstGeom prst="rect">
            <a:avLst/>
          </a:prstGeom>
        </p:spPr>
      </p:pic>
      <p:pic>
        <p:nvPicPr>
          <p:cNvPr id="8" name="Picture 7" descr="Shape, rectangle&#10;&#10;Description automatically generated">
            <a:extLst>
              <a:ext uri="{FF2B5EF4-FFF2-40B4-BE49-F238E27FC236}">
                <a16:creationId xmlns:a16="http://schemas.microsoft.com/office/drawing/2014/main" id="{7A2C1894-3AD6-09C2-8863-B21E270301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8507" y="1513840"/>
            <a:ext cx="6710368" cy="4222353"/>
          </a:xfrm>
          <a:prstGeom prst="rect">
            <a:avLst/>
          </a:prstGeom>
        </p:spPr>
      </p:pic>
      <p:sp>
        <p:nvSpPr>
          <p:cNvPr id="10" name="TextBox 9">
            <a:extLst>
              <a:ext uri="{FF2B5EF4-FFF2-40B4-BE49-F238E27FC236}">
                <a16:creationId xmlns:a16="http://schemas.microsoft.com/office/drawing/2014/main" id="{C1B0A3B5-4D83-90D1-8AEA-A6610F9A2D34}"/>
              </a:ext>
            </a:extLst>
          </p:cNvPr>
          <p:cNvSpPr txBox="1"/>
          <p:nvPr/>
        </p:nvSpPr>
        <p:spPr>
          <a:xfrm>
            <a:off x="4896013" y="2108495"/>
            <a:ext cx="5353083" cy="1195712"/>
          </a:xfrm>
          <a:prstGeom prst="rect">
            <a:avLst/>
          </a:prstGeom>
          <a:noFill/>
        </p:spPr>
        <p:txBody>
          <a:bodyPr wrap="square" rtlCol="0">
            <a:spAutoFit/>
          </a:bodyPr>
          <a:lstStyle/>
          <a:p>
            <a:pPr algn="ctr">
              <a:lnSpc>
                <a:spcPct val="130000"/>
              </a:lnSpc>
            </a:pPr>
            <a:r>
              <a:rPr lang="en-US" sz="6000" b="1">
                <a:solidFill>
                  <a:schemeClr val="bg1"/>
                </a:solidFill>
                <a:effectLst/>
                <a:ea typeface="Calibri" panose="020F0502020204030204" pitchFamily="34" charset="0"/>
              </a:rPr>
              <a:t>169 978</a:t>
            </a:r>
          </a:p>
        </p:txBody>
      </p:sp>
      <p:pic>
        <p:nvPicPr>
          <p:cNvPr id="9" name="Picture 8">
            <a:extLst>
              <a:ext uri="{FF2B5EF4-FFF2-40B4-BE49-F238E27FC236}">
                <a16:creationId xmlns:a16="http://schemas.microsoft.com/office/drawing/2014/main" id="{BA4ADA23-4BBD-2AE0-E93C-6ADA226FDBDB}"/>
              </a:ext>
            </a:extLst>
          </p:cNvPr>
          <p:cNvPicPr>
            <a:picLocks noChangeAspect="1"/>
          </p:cNvPicPr>
          <p:nvPr/>
        </p:nvPicPr>
        <p:blipFill>
          <a:blip r:embed="rId7"/>
          <a:stretch>
            <a:fillRect/>
          </a:stretch>
        </p:blipFill>
        <p:spPr>
          <a:xfrm>
            <a:off x="9495445" y="4210856"/>
            <a:ext cx="2489200" cy="2548084"/>
          </a:xfrm>
          <a:prstGeom prst="rect">
            <a:avLst/>
          </a:prstGeom>
        </p:spPr>
      </p:pic>
      <p:sp>
        <p:nvSpPr>
          <p:cNvPr id="11" name="TextBox 10">
            <a:extLst>
              <a:ext uri="{FF2B5EF4-FFF2-40B4-BE49-F238E27FC236}">
                <a16:creationId xmlns:a16="http://schemas.microsoft.com/office/drawing/2014/main" id="{6DEF050D-B3A7-10F3-F9E0-5979689BCBAE}"/>
              </a:ext>
            </a:extLst>
          </p:cNvPr>
          <p:cNvSpPr txBox="1"/>
          <p:nvPr/>
        </p:nvSpPr>
        <p:spPr>
          <a:xfrm>
            <a:off x="5142197" y="3163737"/>
            <a:ext cx="5353083" cy="1015663"/>
          </a:xfrm>
          <a:prstGeom prst="rect">
            <a:avLst/>
          </a:prstGeom>
          <a:noFill/>
        </p:spPr>
        <p:txBody>
          <a:bodyPr wrap="square" rtlCol="0">
            <a:spAutoFit/>
          </a:bodyPr>
          <a:lstStyle/>
          <a:p>
            <a:pPr algn="ctr"/>
            <a:r>
              <a:rPr lang="en-US" sz="6000" b="1">
                <a:solidFill>
                  <a:schemeClr val="bg1"/>
                </a:solidFill>
                <a:effectLst/>
                <a:ea typeface="Calibri" panose="020F0502020204030204" pitchFamily="34" charset="0"/>
              </a:rPr>
              <a:t>28 073</a:t>
            </a:r>
            <a:endParaRPr lang="en-US" sz="16600" b="1" dirty="0">
              <a:solidFill>
                <a:schemeClr val="bg1"/>
              </a:solidFill>
            </a:endParaRPr>
          </a:p>
        </p:txBody>
      </p:sp>
      <p:sp>
        <p:nvSpPr>
          <p:cNvPr id="13" name="TextBox 12">
            <a:extLst>
              <a:ext uri="{FF2B5EF4-FFF2-40B4-BE49-F238E27FC236}">
                <a16:creationId xmlns:a16="http://schemas.microsoft.com/office/drawing/2014/main" id="{0AE315E6-DE5C-9AFD-EC4D-8E2CA11ACB7F}"/>
              </a:ext>
            </a:extLst>
          </p:cNvPr>
          <p:cNvSpPr txBox="1"/>
          <p:nvPr/>
        </p:nvSpPr>
        <p:spPr>
          <a:xfrm>
            <a:off x="5772117" y="2331571"/>
            <a:ext cx="1035084" cy="1015663"/>
          </a:xfrm>
          <a:prstGeom prst="rect">
            <a:avLst/>
          </a:prstGeom>
          <a:noFill/>
        </p:spPr>
        <p:txBody>
          <a:bodyPr wrap="square" rtlCol="0">
            <a:spAutoFit/>
          </a:bodyPr>
          <a:lstStyle/>
          <a:p>
            <a:pPr algn="ctr"/>
            <a:r>
              <a:rPr lang="en-US" sz="6000" b="1">
                <a:solidFill>
                  <a:schemeClr val="bg1"/>
                </a:solidFill>
                <a:effectLst/>
                <a:ea typeface="Calibri" panose="020F0502020204030204" pitchFamily="34" charset="0"/>
              </a:rPr>
              <a:t>_</a:t>
            </a:r>
            <a:endParaRPr lang="en-US" sz="16600" b="1" dirty="0">
              <a:solidFill>
                <a:schemeClr val="bg1"/>
              </a:solidFill>
            </a:endParaRPr>
          </a:p>
        </p:txBody>
      </p:sp>
      <p:cxnSp>
        <p:nvCxnSpPr>
          <p:cNvPr id="15" name="Straight Connector 14">
            <a:extLst>
              <a:ext uri="{FF2B5EF4-FFF2-40B4-BE49-F238E27FC236}">
                <a16:creationId xmlns:a16="http://schemas.microsoft.com/office/drawing/2014/main" id="{804B6AAD-913D-5A8A-548B-DA3C94380021}"/>
              </a:ext>
            </a:extLst>
          </p:cNvPr>
          <p:cNvCxnSpPr/>
          <p:nvPr/>
        </p:nvCxnSpPr>
        <p:spPr>
          <a:xfrm>
            <a:off x="6309979" y="4179400"/>
            <a:ext cx="29362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FE1CC38-292F-D275-A143-232DE3FE100A}"/>
              </a:ext>
            </a:extLst>
          </p:cNvPr>
          <p:cNvSpPr txBox="1"/>
          <p:nvPr/>
        </p:nvSpPr>
        <p:spPr>
          <a:xfrm>
            <a:off x="4934842" y="4179400"/>
            <a:ext cx="5353083" cy="1015663"/>
          </a:xfrm>
          <a:prstGeom prst="rect">
            <a:avLst/>
          </a:prstGeom>
          <a:noFill/>
        </p:spPr>
        <p:txBody>
          <a:bodyPr wrap="square" rtlCol="0">
            <a:spAutoFit/>
          </a:bodyPr>
          <a:lstStyle/>
          <a:p>
            <a:pPr algn="ctr"/>
            <a:r>
              <a:rPr lang="en-US" sz="6000" b="1">
                <a:solidFill>
                  <a:schemeClr val="bg1"/>
                </a:solidFill>
                <a:effectLst/>
                <a:ea typeface="Calibri" panose="020F0502020204030204" pitchFamily="34" charset="0"/>
              </a:rPr>
              <a:t>141 905</a:t>
            </a:r>
            <a:endParaRPr lang="en-US" sz="16600" b="1" dirty="0">
              <a:solidFill>
                <a:schemeClr val="bg1"/>
              </a:solidFill>
            </a:endParaRPr>
          </a:p>
        </p:txBody>
      </p:sp>
    </p:spTree>
    <p:extLst>
      <p:ext uri="{BB962C8B-B14F-4D97-AF65-F5344CB8AC3E}">
        <p14:creationId xmlns:p14="http://schemas.microsoft.com/office/powerpoint/2010/main" val="595640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900" decel="100000" fill="hold"/>
                                        <p:tgtEl>
                                          <p:spTgt spid="1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subTnLst>
                                    <p:audio>
                                      <p:cMediaNode>
                                        <p:cTn display="0" masterRel="sameClick">
                                          <p:stCondLst>
                                            <p:cond evt="begin" delay="0">
                                              <p:tn val="3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4536-9DF2-3302-2315-0DFA6F1C1101}"/>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88B925BC-49CE-F7F4-2EE0-830B998C80BC}"/>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F6974C90-5727-A898-FB7B-D148A77A53D8}"/>
              </a:ext>
            </a:extLst>
          </p:cNvPr>
          <p:cNvPicPr>
            <a:picLocks noChangeAspect="1"/>
          </p:cNvPicPr>
          <p:nvPr/>
        </p:nvPicPr>
        <p:blipFill rotWithShape="1">
          <a:blip r:embed="rId7"/>
          <a:srcRect t="223" b="1708"/>
          <a:stretch/>
        </p:blipFill>
        <p:spPr>
          <a:xfrm>
            <a:off x="0" y="1"/>
            <a:ext cx="12192000" cy="6858000"/>
          </a:xfrm>
          <a:prstGeom prst="rect">
            <a:avLst/>
          </a:prstGeom>
        </p:spPr>
      </p:pic>
      <p:pic>
        <p:nvPicPr>
          <p:cNvPr id="6" name="Graphic 5">
            <a:extLst>
              <a:ext uri="{FF2B5EF4-FFF2-40B4-BE49-F238E27FC236}">
                <a16:creationId xmlns:a16="http://schemas.microsoft.com/office/drawing/2014/main" id="{60D05305-086E-2C03-6AAE-A5927F3D45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72560" y="2196137"/>
            <a:ext cx="1817635" cy="3610314"/>
          </a:xfrm>
          <a:prstGeom prst="rect">
            <a:avLst/>
          </a:prstGeom>
        </p:spPr>
      </p:pic>
      <p:sp>
        <p:nvSpPr>
          <p:cNvPr id="7" name="Speech Bubble: Rectangle with Corners Rounded 6">
            <a:extLst>
              <a:ext uri="{FF2B5EF4-FFF2-40B4-BE49-F238E27FC236}">
                <a16:creationId xmlns:a16="http://schemas.microsoft.com/office/drawing/2014/main" id="{7F43698C-3FC5-82A1-4E97-51EB824E32FE}"/>
              </a:ext>
            </a:extLst>
          </p:cNvPr>
          <p:cNvSpPr/>
          <p:nvPr/>
        </p:nvSpPr>
        <p:spPr>
          <a:xfrm flipH="1">
            <a:off x="838200" y="223520"/>
            <a:ext cx="4820920" cy="1686559"/>
          </a:xfrm>
          <a:prstGeom prst="wedgeRoundRectCallout">
            <a:avLst>
              <a:gd name="adj1" fmla="val 15917"/>
              <a:gd name="adj2" fmla="val 71118"/>
              <a:gd name="adj3" fmla="val 16667"/>
            </a:avLst>
          </a:prstGeom>
          <a:solidFill>
            <a:srgbClr val="E5FFE5"/>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rPr>
              <a:t>Cua biển đã được trở về với đại dương rồi. Cảm ơn các bạn đã giúp đỡ cua biển nhé!</a:t>
            </a:r>
            <a:endParaRPr lang="vi-VN" sz="2800">
              <a:solidFill>
                <a:schemeClr val="tx1"/>
              </a:solidFill>
            </a:endParaRPr>
          </a:p>
        </p:txBody>
      </p:sp>
      <p:pic>
        <p:nvPicPr>
          <p:cNvPr id="9" name="Tieng-lam-phep-www_tiengdong_com">
            <a:hlinkClick r:id="" action="ppaction://media"/>
            <a:extLst>
              <a:ext uri="{FF2B5EF4-FFF2-40B4-BE49-F238E27FC236}">
                <a16:creationId xmlns:a16="http://schemas.microsoft.com/office/drawing/2014/main" id="{29CD60C8-3F93-2D2B-E4A1-4CC4C58463C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932414" y="-935919"/>
            <a:ext cx="487363" cy="487363"/>
          </a:xfrm>
          <a:prstGeom prst="rect">
            <a:avLst/>
          </a:prstGeom>
        </p:spPr>
      </p:pic>
      <p:pic>
        <p:nvPicPr>
          <p:cNvPr id="10" name="Tieng-yeah-tre-con-www_tiengdong_com">
            <a:hlinkClick r:id="" action="ppaction://media"/>
            <a:extLst>
              <a:ext uri="{FF2B5EF4-FFF2-40B4-BE49-F238E27FC236}">
                <a16:creationId xmlns:a16="http://schemas.microsoft.com/office/drawing/2014/main" id="{135AB5F6-4CEA-CBDC-95FD-3150A663667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3932414" y="-935919"/>
            <a:ext cx="487363" cy="487363"/>
          </a:xfrm>
          <a:prstGeom prst="rect">
            <a:avLst/>
          </a:prstGeom>
        </p:spPr>
      </p:pic>
      <p:pic>
        <p:nvPicPr>
          <p:cNvPr id="11" name="Picture 10">
            <a:extLst>
              <a:ext uri="{FF2B5EF4-FFF2-40B4-BE49-F238E27FC236}">
                <a16:creationId xmlns:a16="http://schemas.microsoft.com/office/drawing/2014/main" id="{67252AFF-4B8C-01AF-B3A4-C216EF1A06BC}"/>
              </a:ext>
            </a:extLst>
          </p:cNvPr>
          <p:cNvPicPr>
            <a:picLocks noChangeAspect="1"/>
          </p:cNvPicPr>
          <p:nvPr/>
        </p:nvPicPr>
        <p:blipFill>
          <a:blip r:embed="rId11"/>
          <a:stretch>
            <a:fillRect/>
          </a:stretch>
        </p:blipFill>
        <p:spPr>
          <a:xfrm>
            <a:off x="6835377" y="3763816"/>
            <a:ext cx="2489200" cy="2548084"/>
          </a:xfrm>
          <a:prstGeom prst="rect">
            <a:avLst/>
          </a:prstGeom>
        </p:spPr>
      </p:pic>
      <p:pic>
        <p:nvPicPr>
          <p:cNvPr id="13" name="Picture 12">
            <a:extLst>
              <a:ext uri="{FF2B5EF4-FFF2-40B4-BE49-F238E27FC236}">
                <a16:creationId xmlns:a16="http://schemas.microsoft.com/office/drawing/2014/main" id="{DF80898C-6917-95D1-B962-EF97DAD5102F}"/>
              </a:ext>
            </a:extLst>
          </p:cNvPr>
          <p:cNvPicPr>
            <a:picLocks noChangeAspect="1"/>
          </p:cNvPicPr>
          <p:nvPr/>
        </p:nvPicPr>
        <p:blipFill>
          <a:blip r:embed="rId12"/>
          <a:stretch>
            <a:fillRect/>
          </a:stretch>
        </p:blipFill>
        <p:spPr>
          <a:xfrm>
            <a:off x="7061200" y="4207461"/>
            <a:ext cx="1811256" cy="1931007"/>
          </a:xfrm>
          <a:prstGeom prst="rect">
            <a:avLst/>
          </a:prstGeom>
        </p:spPr>
      </p:pic>
    </p:spTree>
    <p:extLst>
      <p:ext uri="{BB962C8B-B14F-4D97-AF65-F5344CB8AC3E}">
        <p14:creationId xmlns:p14="http://schemas.microsoft.com/office/powerpoint/2010/main" val="765641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 presetClass="mediacall" presetSubtype="0" fill="hold" nodeType="withEffect">
                                  <p:stCondLst>
                                    <p:cond delay="0"/>
                                  </p:stCondLst>
                                  <p:childTnLst>
                                    <p:cmd type="call" cmd="playFrom(0.0)">
                                      <p:cBhvr>
                                        <p:cTn id="12" dur="1776" fill="hold"/>
                                        <p:tgtEl>
                                          <p:spTgt spid="9"/>
                                        </p:tgtEl>
                                      </p:cBhvr>
                                    </p:cmd>
                                  </p:childTnLst>
                                </p:cTn>
                              </p:par>
                              <p:par>
                                <p:cTn id="13" presetID="0" presetClass="path" presetSubtype="0" accel="50000" decel="50000" fill="hold" nodeType="withEffect">
                                  <p:stCondLst>
                                    <p:cond delay="1500"/>
                                  </p:stCondLst>
                                  <p:childTnLst>
                                    <p:animMotion origin="layout" path="M 0.02604 -0.08704 L -0.07644 -0.16922 L -0.1668 -0.15857 L -0.17761 -0.28148 " pathEditMode="relative" rAng="0" ptsTypes="AAAA">
                                      <p:cBhvr>
                                        <p:cTn id="14" dur="2000" fill="hold"/>
                                        <p:tgtEl>
                                          <p:spTgt spid="13"/>
                                        </p:tgtEl>
                                        <p:attrNameLst>
                                          <p:attrName>ppt_x</p:attrName>
                                          <p:attrName>ppt_y</p:attrName>
                                        </p:attrNameLst>
                                      </p:cBhvr>
                                      <p:rCtr x="-10182" y="-9722"/>
                                    </p:animMotion>
                                  </p:childTnLst>
                                </p:cTn>
                              </p:par>
                              <p:par>
                                <p:cTn id="15" presetID="6" presetClass="emph" presetSubtype="0" fill="hold" nodeType="withEffect">
                                  <p:stCondLst>
                                    <p:cond delay="1500"/>
                                  </p:stCondLst>
                                  <p:childTnLst>
                                    <p:animScale>
                                      <p:cBhvr>
                                        <p:cTn id="16" dur="2000" fill="hold"/>
                                        <p:tgtEl>
                                          <p:spTgt spid="13"/>
                                        </p:tgtEl>
                                      </p:cBhvr>
                                      <p:by x="50000" y="50000"/>
                                    </p:animScale>
                                  </p:childTnLst>
                                </p:cTn>
                              </p:par>
                            </p:childTnLst>
                          </p:cTn>
                        </p:par>
                        <p:par>
                          <p:cTn id="17" fill="hold">
                            <p:stCondLst>
                              <p:cond delay="3500"/>
                            </p:stCondLst>
                            <p:childTnLst>
                              <p:par>
                                <p:cTn id="18" presetID="53" presetClass="exit" presetSubtype="32" fill="hold" nodeType="afterEffect">
                                  <p:stCondLst>
                                    <p:cond delay="0"/>
                                  </p:stCondLst>
                                  <p:childTnLst>
                                    <p:anim calcmode="lin" valueType="num">
                                      <p:cBhvr>
                                        <p:cTn id="19" dur="500"/>
                                        <p:tgtEl>
                                          <p:spTgt spid="13"/>
                                        </p:tgtEl>
                                        <p:attrNameLst>
                                          <p:attrName>ppt_w</p:attrName>
                                        </p:attrNameLst>
                                      </p:cBhvr>
                                      <p:tavLst>
                                        <p:tav tm="0">
                                          <p:val>
                                            <p:strVal val="ppt_w"/>
                                          </p:val>
                                        </p:tav>
                                        <p:tav tm="100000">
                                          <p:val>
                                            <p:fltVal val="0"/>
                                          </p:val>
                                        </p:tav>
                                      </p:tavLst>
                                    </p:anim>
                                    <p:anim calcmode="lin" valueType="num">
                                      <p:cBhvr>
                                        <p:cTn id="20" dur="500"/>
                                        <p:tgtEl>
                                          <p:spTgt spid="13"/>
                                        </p:tgtEl>
                                        <p:attrNameLst>
                                          <p:attrName>ppt_h</p:attrName>
                                        </p:attrNameLst>
                                      </p:cBhvr>
                                      <p:tavLst>
                                        <p:tav tm="0">
                                          <p:val>
                                            <p:strVal val="ppt_h"/>
                                          </p:val>
                                        </p:tav>
                                        <p:tav tm="100000">
                                          <p:val>
                                            <p:fltVal val="0"/>
                                          </p:val>
                                        </p:tav>
                                      </p:tavLst>
                                    </p:anim>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32" presetClass="emph" presetSubtype="0" fill="hold" nodeType="withEffect">
                                  <p:stCondLst>
                                    <p:cond delay="500"/>
                                  </p:stCondLst>
                                  <p:childTnLst>
                                    <p:animRot by="120000">
                                      <p:cBhvr>
                                        <p:cTn id="24" dur="100" fill="hold">
                                          <p:stCondLst>
                                            <p:cond delay="0"/>
                                          </p:stCondLst>
                                        </p:cTn>
                                        <p:tgtEl>
                                          <p:spTgt spid="6"/>
                                        </p:tgtEl>
                                        <p:attrNameLst>
                                          <p:attrName>r</p:attrName>
                                        </p:attrNameLst>
                                      </p:cBhvr>
                                    </p:animRot>
                                    <p:animRot by="-240000">
                                      <p:cBhvr>
                                        <p:cTn id="25" dur="200" fill="hold">
                                          <p:stCondLst>
                                            <p:cond delay="200"/>
                                          </p:stCondLst>
                                        </p:cTn>
                                        <p:tgtEl>
                                          <p:spTgt spid="6"/>
                                        </p:tgtEl>
                                        <p:attrNameLst>
                                          <p:attrName>r</p:attrName>
                                        </p:attrNameLst>
                                      </p:cBhvr>
                                    </p:animRot>
                                    <p:animRot by="240000">
                                      <p:cBhvr>
                                        <p:cTn id="26" dur="200" fill="hold">
                                          <p:stCondLst>
                                            <p:cond delay="400"/>
                                          </p:stCondLst>
                                        </p:cTn>
                                        <p:tgtEl>
                                          <p:spTgt spid="6"/>
                                        </p:tgtEl>
                                        <p:attrNameLst>
                                          <p:attrName>r</p:attrName>
                                        </p:attrNameLst>
                                      </p:cBhvr>
                                    </p:animRot>
                                    <p:animRot by="-240000">
                                      <p:cBhvr>
                                        <p:cTn id="27" dur="200" fill="hold">
                                          <p:stCondLst>
                                            <p:cond delay="600"/>
                                          </p:stCondLst>
                                        </p:cTn>
                                        <p:tgtEl>
                                          <p:spTgt spid="6"/>
                                        </p:tgtEl>
                                        <p:attrNameLst>
                                          <p:attrName>r</p:attrName>
                                        </p:attrNameLst>
                                      </p:cBhvr>
                                    </p:animRot>
                                    <p:animRot by="120000">
                                      <p:cBhvr>
                                        <p:cTn id="28" dur="200" fill="hold">
                                          <p:stCondLst>
                                            <p:cond delay="800"/>
                                          </p:stCondLst>
                                        </p:cTn>
                                        <p:tgtEl>
                                          <p:spTgt spid="6"/>
                                        </p:tgtEl>
                                        <p:attrNameLst>
                                          <p:attrName>r</p:attrName>
                                        </p:attrNameLst>
                                      </p:cBhvr>
                                    </p:animRot>
                                  </p:childTnLst>
                                </p:cTn>
                              </p:par>
                              <p:par>
                                <p:cTn id="29" presetID="12" presetClass="entr" presetSubtype="1" fill="hold" grpId="0" nodeType="withEffect">
                                  <p:stCondLst>
                                    <p:cond delay="15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down)">
                                      <p:cBhvr>
                                        <p:cTn id="32" dur="500"/>
                                        <p:tgtEl>
                                          <p:spTgt spid="7"/>
                                        </p:tgtEl>
                                      </p:cBhvr>
                                    </p:animEffect>
                                  </p:childTnLst>
                                  <p:subTnLst>
                                    <p:audio>
                                      <p:cMediaNode>
                                        <p:cTn display="0" masterRel="sameClick">
                                          <p:stCondLst>
                                            <p:cond evt="begin" delay="0">
                                              <p:tn val="29"/>
                                            </p:cond>
                                          </p:stCondLst>
                                          <p:endCondLst>
                                            <p:cond evt="onStopAudio" delay="0">
                                              <p:tgtEl>
                                                <p:sldTgt/>
                                              </p:tgtEl>
                                            </p:cond>
                                          </p:endCondLst>
                                        </p:cTn>
                                        <p:tgtEl>
                                          <p:sndTgt r:embed="rId6" name="whoosh.wav"/>
                                        </p:tgtEl>
                                      </p:cMediaNode>
                                    </p:audio>
                                  </p:subTnLst>
                                </p:cTn>
                              </p:par>
                              <p:par>
                                <p:cTn id="33" presetID="1" presetClass="mediacall" presetSubtype="0" fill="hold" nodeType="withEffect">
                                  <p:stCondLst>
                                    <p:cond delay="500"/>
                                  </p:stCondLst>
                                  <p:childTnLst>
                                    <p:cmd type="call" cmd="playFrom(0.0)">
                                      <p:cBhvr>
                                        <p:cTn id="34" dur="441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9"/>
                </p:tgtEl>
              </p:cMediaNode>
            </p:audio>
            <p:audio>
              <p:cMediaNode vol="80000">
                <p:cTn id="36" fill="hold" display="0">
                  <p:stCondLst>
                    <p:cond delay="indefinite"/>
                  </p:stCondLst>
                  <p:endCondLst>
                    <p:cond evt="onStopAudio" delay="0">
                      <p:tgtEl>
                        <p:sldTgt/>
                      </p:tgtEl>
                    </p:cond>
                  </p:endCondLst>
                </p:cTn>
                <p:tgtEl>
                  <p:spTgt spid="10"/>
                </p:tgtEl>
              </p:cMediaNode>
            </p:audio>
          </p:childTnLst>
        </p:cTn>
      </p:par>
    </p:tnLst>
    <p:bldLst>
      <p:bldP spid="7"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506</TotalTime>
  <Words>809</Words>
  <Application>Microsoft Office PowerPoint</Application>
  <PresentationFormat>Widescreen</PresentationFormat>
  <Paragraphs>75</Paragraphs>
  <Slides>31</Slides>
  <Notes>0</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#9Slide05 SVNClementine</vt:lpstr>
      <vt:lpstr>Arial</vt:lpstr>
      <vt:lpstr>Calibri</vt:lpstr>
      <vt:lpstr>Calibri Light</vt:lpstr>
      <vt:lpstr>LNTH-Hoa Nho LNTH</vt:lpstr>
      <vt:lpstr>Times New Roman</vt:lpstr>
      <vt:lpstr>UTM Duepuntozero</vt:lpstr>
      <vt:lpstr>UVN Banh Mi</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Hương</cp:lastModifiedBy>
  <cp:revision>8</cp:revision>
  <dcterms:created xsi:type="dcterms:W3CDTF">2022-12-30T20:15:37Z</dcterms:created>
  <dcterms:modified xsi:type="dcterms:W3CDTF">2023-08-20T09:36:24Z</dcterms:modified>
  <cp:category>9Slide.vn</cp:category>
</cp:coreProperties>
</file>